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3"/>
  </p:handoutMasterIdLst>
  <p:sldIdLst>
    <p:sldId id="289" r:id="rId2"/>
    <p:sldId id="305" r:id="rId3"/>
    <p:sldId id="326" r:id="rId4"/>
    <p:sldId id="337" r:id="rId5"/>
    <p:sldId id="334" r:id="rId6"/>
    <p:sldId id="333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38" r:id="rId15"/>
    <p:sldId id="347" r:id="rId16"/>
    <p:sldId id="311" r:id="rId17"/>
    <p:sldId id="335" r:id="rId18"/>
    <p:sldId id="331" r:id="rId19"/>
    <p:sldId id="291" r:id="rId20"/>
    <p:sldId id="321" r:id="rId21"/>
    <p:sldId id="324" r:id="rId22"/>
  </p:sldIdLst>
  <p:sldSz cx="12192000" cy="6858000"/>
  <p:notesSz cx="6858000" cy="9144000"/>
  <p:embeddedFontLst>
    <p:embeddedFont>
      <p:font typeface="Arial Black" panose="020B0604020202020204" pitchFamily="34" charset="0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swald" panose="02000303000000000000" pitchFamily="2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BCF2088F-AEBB-45B4-9EC0-B1EB32AED585}">
          <p14:sldIdLst>
            <p14:sldId id="289"/>
            <p14:sldId id="305"/>
            <p14:sldId id="326"/>
            <p14:sldId id="337"/>
            <p14:sldId id="334"/>
            <p14:sldId id="333"/>
            <p14:sldId id="339"/>
            <p14:sldId id="340"/>
            <p14:sldId id="341"/>
            <p14:sldId id="342"/>
            <p14:sldId id="343"/>
            <p14:sldId id="344"/>
            <p14:sldId id="345"/>
            <p14:sldId id="338"/>
            <p14:sldId id="347"/>
            <p14:sldId id="311"/>
            <p14:sldId id="335"/>
            <p14:sldId id="331"/>
            <p14:sldId id="291"/>
            <p14:sldId id="321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7F8690"/>
    <a:srgbClr val="B08E00"/>
    <a:srgbClr val="927600"/>
    <a:srgbClr val="FAC900"/>
    <a:srgbClr val="D6BD04"/>
    <a:srgbClr val="DFD503"/>
    <a:srgbClr val="E5EFC1"/>
    <a:srgbClr val="A3D5AB"/>
    <a:srgbClr val="39A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566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109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19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A4761-C3A0-405D-B9A9-67212003D182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1B419697-8F78-4800-A1DF-1FDA2122B5B4}">
      <dgm:prSet phldrT="[Text]"/>
      <dgm:spPr/>
      <dgm:t>
        <a:bodyPr/>
        <a:lstStyle/>
        <a:p>
          <a:r>
            <a:rPr lang="en-US" dirty="0"/>
            <a:t>Defusing</a:t>
          </a:r>
        </a:p>
      </dgm:t>
    </dgm:pt>
    <dgm:pt modelId="{9B238D2D-BBE8-4F81-A173-37FD18FFAB76}" type="parTrans" cxnId="{78EDF5AE-9E7E-4E85-B74B-7FFC86EC4AA7}">
      <dgm:prSet/>
      <dgm:spPr/>
      <dgm:t>
        <a:bodyPr/>
        <a:lstStyle/>
        <a:p>
          <a:endParaRPr lang="en-US"/>
        </a:p>
      </dgm:t>
    </dgm:pt>
    <dgm:pt modelId="{259CDBBD-9091-44BC-8B52-A92AA2412CA5}" type="sibTrans" cxnId="{78EDF5AE-9E7E-4E85-B74B-7FFC86EC4AA7}">
      <dgm:prSet/>
      <dgm:spPr/>
      <dgm:t>
        <a:bodyPr/>
        <a:lstStyle/>
        <a:p>
          <a:endParaRPr lang="en-US"/>
        </a:p>
      </dgm:t>
    </dgm:pt>
    <dgm:pt modelId="{2C54E830-0AF3-4CAF-8593-8A2F7697415E}">
      <dgm:prSet phldrT="[Text]"/>
      <dgm:spPr/>
      <dgm:t>
        <a:bodyPr/>
        <a:lstStyle/>
        <a:p>
          <a:r>
            <a:rPr lang="en-US" dirty="0"/>
            <a:t>Discovery</a:t>
          </a:r>
        </a:p>
      </dgm:t>
    </dgm:pt>
    <dgm:pt modelId="{4F10F8ED-8A0B-4413-8A9E-F1D45AA5A31B}" type="parTrans" cxnId="{0B009A62-11D3-4351-8383-7703384AEA07}">
      <dgm:prSet/>
      <dgm:spPr/>
      <dgm:t>
        <a:bodyPr/>
        <a:lstStyle/>
        <a:p>
          <a:endParaRPr lang="en-US"/>
        </a:p>
      </dgm:t>
    </dgm:pt>
    <dgm:pt modelId="{D1762C26-2331-47A9-A945-25EC3229FD4F}" type="sibTrans" cxnId="{0B009A62-11D3-4351-8383-7703384AEA07}">
      <dgm:prSet/>
      <dgm:spPr/>
      <dgm:t>
        <a:bodyPr/>
        <a:lstStyle/>
        <a:p>
          <a:endParaRPr lang="en-US"/>
        </a:p>
      </dgm:t>
    </dgm:pt>
    <dgm:pt modelId="{7F6576DF-B975-4771-9BA8-40C39944624A}">
      <dgm:prSet phldrT="[Text]"/>
      <dgm:spPr/>
      <dgm:t>
        <a:bodyPr/>
        <a:lstStyle/>
        <a:p>
          <a:r>
            <a:rPr lang="en-US" dirty="0"/>
            <a:t>Deepening</a:t>
          </a:r>
        </a:p>
      </dgm:t>
    </dgm:pt>
    <dgm:pt modelId="{24EB2079-DC19-4049-A0EA-E7E3E09A54F8}" type="parTrans" cxnId="{2B6BD4C9-E926-4253-ACFE-A939D99671A0}">
      <dgm:prSet/>
      <dgm:spPr/>
      <dgm:t>
        <a:bodyPr/>
        <a:lstStyle/>
        <a:p>
          <a:endParaRPr lang="en-US"/>
        </a:p>
      </dgm:t>
    </dgm:pt>
    <dgm:pt modelId="{5AA8E2DC-5BF0-4DBA-A162-31BD4462D2FD}" type="sibTrans" cxnId="{2B6BD4C9-E926-4253-ACFE-A939D99671A0}">
      <dgm:prSet/>
      <dgm:spPr/>
      <dgm:t>
        <a:bodyPr/>
        <a:lstStyle/>
        <a:p>
          <a:endParaRPr lang="en-US"/>
        </a:p>
      </dgm:t>
    </dgm:pt>
    <dgm:pt modelId="{863A38F5-5119-4E44-B80C-558D302FC441}" type="pres">
      <dgm:prSet presAssocID="{E7DA4761-C3A0-405D-B9A9-67212003D182}" presName="Name0" presStyleCnt="0">
        <dgm:presLayoutVars>
          <dgm:dir/>
          <dgm:resizeHandles val="exact"/>
        </dgm:presLayoutVars>
      </dgm:prSet>
      <dgm:spPr/>
    </dgm:pt>
    <dgm:pt modelId="{D58B66D8-85B4-4824-8D39-B9CA833C88D3}" type="pres">
      <dgm:prSet presAssocID="{1B419697-8F78-4800-A1DF-1FDA2122B5B4}" presName="composite" presStyleCnt="0"/>
      <dgm:spPr/>
    </dgm:pt>
    <dgm:pt modelId="{096DE0FC-6A2B-4D22-9B79-0C1EF7DC632A}" type="pres">
      <dgm:prSet presAssocID="{1B419697-8F78-4800-A1DF-1FDA2122B5B4}" presName="bgChev" presStyleLbl="node1" presStyleIdx="0" presStyleCnt="3"/>
      <dgm:spPr/>
    </dgm:pt>
    <dgm:pt modelId="{6DB40559-6513-4880-92E3-481062D6AD04}" type="pres">
      <dgm:prSet presAssocID="{1B419697-8F78-4800-A1DF-1FDA2122B5B4}" presName="txNode" presStyleLbl="fgAcc1" presStyleIdx="0" presStyleCnt="3">
        <dgm:presLayoutVars>
          <dgm:bulletEnabled val="1"/>
        </dgm:presLayoutVars>
      </dgm:prSet>
      <dgm:spPr/>
    </dgm:pt>
    <dgm:pt modelId="{2DD4E1F5-3026-48F5-BE30-C025467F8C28}" type="pres">
      <dgm:prSet presAssocID="{259CDBBD-9091-44BC-8B52-A92AA2412CA5}" presName="compositeSpace" presStyleCnt="0"/>
      <dgm:spPr/>
    </dgm:pt>
    <dgm:pt modelId="{0AD8E4D8-41BC-4163-856D-9AC1F48C84D0}" type="pres">
      <dgm:prSet presAssocID="{2C54E830-0AF3-4CAF-8593-8A2F7697415E}" presName="composite" presStyleCnt="0"/>
      <dgm:spPr/>
    </dgm:pt>
    <dgm:pt modelId="{2F677502-3FB4-4AAE-8985-0003017A63D6}" type="pres">
      <dgm:prSet presAssocID="{2C54E830-0AF3-4CAF-8593-8A2F7697415E}" presName="bgChev" presStyleLbl="node1" presStyleIdx="1" presStyleCnt="3"/>
      <dgm:spPr/>
    </dgm:pt>
    <dgm:pt modelId="{7ACEB22B-7C35-4681-822B-DABCE2EF8538}" type="pres">
      <dgm:prSet presAssocID="{2C54E830-0AF3-4CAF-8593-8A2F7697415E}" presName="txNode" presStyleLbl="fgAcc1" presStyleIdx="1" presStyleCnt="3">
        <dgm:presLayoutVars>
          <dgm:bulletEnabled val="1"/>
        </dgm:presLayoutVars>
      </dgm:prSet>
      <dgm:spPr/>
    </dgm:pt>
    <dgm:pt modelId="{8D66E3CA-20C6-4CE1-9862-7EBC632D9C22}" type="pres">
      <dgm:prSet presAssocID="{D1762C26-2331-47A9-A945-25EC3229FD4F}" presName="compositeSpace" presStyleCnt="0"/>
      <dgm:spPr/>
    </dgm:pt>
    <dgm:pt modelId="{4FCF18CD-51CD-4465-B112-029D47CE4174}" type="pres">
      <dgm:prSet presAssocID="{7F6576DF-B975-4771-9BA8-40C39944624A}" presName="composite" presStyleCnt="0"/>
      <dgm:spPr/>
    </dgm:pt>
    <dgm:pt modelId="{5D271784-F453-483B-9C24-CC537D753850}" type="pres">
      <dgm:prSet presAssocID="{7F6576DF-B975-4771-9BA8-40C39944624A}" presName="bgChev" presStyleLbl="node1" presStyleIdx="2" presStyleCnt="3"/>
      <dgm:spPr/>
    </dgm:pt>
    <dgm:pt modelId="{7BF75FA8-5C32-46F5-8132-0CB12ACA93E9}" type="pres">
      <dgm:prSet presAssocID="{7F6576DF-B975-4771-9BA8-40C39944624A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43413623-17D1-4479-B177-AAECDBD5B47C}" type="presOf" srcId="{1B419697-8F78-4800-A1DF-1FDA2122B5B4}" destId="{6DB40559-6513-4880-92E3-481062D6AD04}" srcOrd="0" destOrd="0" presId="urn:microsoft.com/office/officeart/2005/8/layout/chevronAccent+Icon"/>
    <dgm:cxn modelId="{8901DE30-96BE-48A5-975C-175C07F74289}" type="presOf" srcId="{2C54E830-0AF3-4CAF-8593-8A2F7697415E}" destId="{7ACEB22B-7C35-4681-822B-DABCE2EF8538}" srcOrd="0" destOrd="0" presId="urn:microsoft.com/office/officeart/2005/8/layout/chevronAccent+Icon"/>
    <dgm:cxn modelId="{B1AACA37-5FCC-4D34-87BE-DFF928D0003F}" type="presOf" srcId="{7F6576DF-B975-4771-9BA8-40C39944624A}" destId="{7BF75FA8-5C32-46F5-8132-0CB12ACA93E9}" srcOrd="0" destOrd="0" presId="urn:microsoft.com/office/officeart/2005/8/layout/chevronAccent+Icon"/>
    <dgm:cxn modelId="{0B009A62-11D3-4351-8383-7703384AEA07}" srcId="{E7DA4761-C3A0-405D-B9A9-67212003D182}" destId="{2C54E830-0AF3-4CAF-8593-8A2F7697415E}" srcOrd="1" destOrd="0" parTransId="{4F10F8ED-8A0B-4413-8A9E-F1D45AA5A31B}" sibTransId="{D1762C26-2331-47A9-A945-25EC3229FD4F}"/>
    <dgm:cxn modelId="{B1D783A7-E189-403F-8886-5B7542E8B103}" type="presOf" srcId="{E7DA4761-C3A0-405D-B9A9-67212003D182}" destId="{863A38F5-5119-4E44-B80C-558D302FC441}" srcOrd="0" destOrd="0" presId="urn:microsoft.com/office/officeart/2005/8/layout/chevronAccent+Icon"/>
    <dgm:cxn modelId="{78EDF5AE-9E7E-4E85-B74B-7FFC86EC4AA7}" srcId="{E7DA4761-C3A0-405D-B9A9-67212003D182}" destId="{1B419697-8F78-4800-A1DF-1FDA2122B5B4}" srcOrd="0" destOrd="0" parTransId="{9B238D2D-BBE8-4F81-A173-37FD18FFAB76}" sibTransId="{259CDBBD-9091-44BC-8B52-A92AA2412CA5}"/>
    <dgm:cxn modelId="{2B6BD4C9-E926-4253-ACFE-A939D99671A0}" srcId="{E7DA4761-C3A0-405D-B9A9-67212003D182}" destId="{7F6576DF-B975-4771-9BA8-40C39944624A}" srcOrd="2" destOrd="0" parTransId="{24EB2079-DC19-4049-A0EA-E7E3E09A54F8}" sibTransId="{5AA8E2DC-5BF0-4DBA-A162-31BD4462D2FD}"/>
    <dgm:cxn modelId="{1F4F2349-2D8C-454B-BC1C-1311F5E7731C}" type="presParOf" srcId="{863A38F5-5119-4E44-B80C-558D302FC441}" destId="{D58B66D8-85B4-4824-8D39-B9CA833C88D3}" srcOrd="0" destOrd="0" presId="urn:microsoft.com/office/officeart/2005/8/layout/chevronAccent+Icon"/>
    <dgm:cxn modelId="{3A71BE34-8519-4A8E-8179-929C159C9496}" type="presParOf" srcId="{D58B66D8-85B4-4824-8D39-B9CA833C88D3}" destId="{096DE0FC-6A2B-4D22-9B79-0C1EF7DC632A}" srcOrd="0" destOrd="0" presId="urn:microsoft.com/office/officeart/2005/8/layout/chevronAccent+Icon"/>
    <dgm:cxn modelId="{318C8664-EF31-48B5-936A-28BB8BA6EB08}" type="presParOf" srcId="{D58B66D8-85B4-4824-8D39-B9CA833C88D3}" destId="{6DB40559-6513-4880-92E3-481062D6AD04}" srcOrd="1" destOrd="0" presId="urn:microsoft.com/office/officeart/2005/8/layout/chevronAccent+Icon"/>
    <dgm:cxn modelId="{6635C151-3A98-47ED-9061-0F2A3121955A}" type="presParOf" srcId="{863A38F5-5119-4E44-B80C-558D302FC441}" destId="{2DD4E1F5-3026-48F5-BE30-C025467F8C28}" srcOrd="1" destOrd="0" presId="urn:microsoft.com/office/officeart/2005/8/layout/chevronAccent+Icon"/>
    <dgm:cxn modelId="{AAE63A22-4753-4DD2-805F-BD5F1F1BA595}" type="presParOf" srcId="{863A38F5-5119-4E44-B80C-558D302FC441}" destId="{0AD8E4D8-41BC-4163-856D-9AC1F48C84D0}" srcOrd="2" destOrd="0" presId="urn:microsoft.com/office/officeart/2005/8/layout/chevronAccent+Icon"/>
    <dgm:cxn modelId="{54C14809-3532-4D04-910C-9DC22A6AF853}" type="presParOf" srcId="{0AD8E4D8-41BC-4163-856D-9AC1F48C84D0}" destId="{2F677502-3FB4-4AAE-8985-0003017A63D6}" srcOrd="0" destOrd="0" presId="urn:microsoft.com/office/officeart/2005/8/layout/chevronAccent+Icon"/>
    <dgm:cxn modelId="{0AA9CFBF-D013-42B9-9D33-D77ED0ECDC98}" type="presParOf" srcId="{0AD8E4D8-41BC-4163-856D-9AC1F48C84D0}" destId="{7ACEB22B-7C35-4681-822B-DABCE2EF8538}" srcOrd="1" destOrd="0" presId="urn:microsoft.com/office/officeart/2005/8/layout/chevronAccent+Icon"/>
    <dgm:cxn modelId="{D0362AD0-EFB1-4C07-80C2-5606B9FB3BB9}" type="presParOf" srcId="{863A38F5-5119-4E44-B80C-558D302FC441}" destId="{8D66E3CA-20C6-4CE1-9862-7EBC632D9C22}" srcOrd="3" destOrd="0" presId="urn:microsoft.com/office/officeart/2005/8/layout/chevronAccent+Icon"/>
    <dgm:cxn modelId="{B8370457-5814-4F89-ADE9-5C37C5615313}" type="presParOf" srcId="{863A38F5-5119-4E44-B80C-558D302FC441}" destId="{4FCF18CD-51CD-4465-B112-029D47CE4174}" srcOrd="4" destOrd="0" presId="urn:microsoft.com/office/officeart/2005/8/layout/chevronAccent+Icon"/>
    <dgm:cxn modelId="{42954DEF-BD6F-4959-9CA5-51058D1286BA}" type="presParOf" srcId="{4FCF18CD-51CD-4465-B112-029D47CE4174}" destId="{5D271784-F453-483B-9C24-CC537D753850}" srcOrd="0" destOrd="0" presId="urn:microsoft.com/office/officeart/2005/8/layout/chevronAccent+Icon"/>
    <dgm:cxn modelId="{613F6C14-1CBF-4F0F-AED5-302DF232FCD8}" type="presParOf" srcId="{4FCF18CD-51CD-4465-B112-029D47CE4174}" destId="{7BF75FA8-5C32-46F5-8132-0CB12ACA93E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DE0FC-6A2B-4D22-9B79-0C1EF7DC632A}">
      <dsp:nvSpPr>
        <dsp:cNvPr id="0" name=""/>
        <dsp:cNvSpPr/>
      </dsp:nvSpPr>
      <dsp:spPr>
        <a:xfrm>
          <a:off x="1035" y="906634"/>
          <a:ext cx="2600589" cy="100382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40559-6513-4880-92E3-481062D6AD04}">
      <dsp:nvSpPr>
        <dsp:cNvPr id="0" name=""/>
        <dsp:cNvSpPr/>
      </dsp:nvSpPr>
      <dsp:spPr>
        <a:xfrm>
          <a:off x="694525" y="1157591"/>
          <a:ext cx="2196053" cy="1003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Defusing</a:t>
          </a:r>
        </a:p>
      </dsp:txBody>
      <dsp:txXfrm>
        <a:off x="723926" y="1186992"/>
        <a:ext cx="2137251" cy="945025"/>
      </dsp:txXfrm>
    </dsp:sp>
    <dsp:sp modelId="{2F677502-3FB4-4AAE-8985-0003017A63D6}">
      <dsp:nvSpPr>
        <dsp:cNvPr id="0" name=""/>
        <dsp:cNvSpPr/>
      </dsp:nvSpPr>
      <dsp:spPr>
        <a:xfrm>
          <a:off x="2971486" y="906634"/>
          <a:ext cx="2600589" cy="100382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EB22B-7C35-4681-822B-DABCE2EF8538}">
      <dsp:nvSpPr>
        <dsp:cNvPr id="0" name=""/>
        <dsp:cNvSpPr/>
      </dsp:nvSpPr>
      <dsp:spPr>
        <a:xfrm>
          <a:off x="3664976" y="1157591"/>
          <a:ext cx="2196053" cy="1003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Discovery</a:t>
          </a:r>
        </a:p>
      </dsp:txBody>
      <dsp:txXfrm>
        <a:off x="3694377" y="1186992"/>
        <a:ext cx="2137251" cy="945025"/>
      </dsp:txXfrm>
    </dsp:sp>
    <dsp:sp modelId="{5D271784-F453-483B-9C24-CC537D753850}">
      <dsp:nvSpPr>
        <dsp:cNvPr id="0" name=""/>
        <dsp:cNvSpPr/>
      </dsp:nvSpPr>
      <dsp:spPr>
        <a:xfrm>
          <a:off x="5941937" y="906634"/>
          <a:ext cx="2600589" cy="100382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75FA8-5C32-46F5-8132-0CB12ACA93E9}">
      <dsp:nvSpPr>
        <dsp:cNvPr id="0" name=""/>
        <dsp:cNvSpPr/>
      </dsp:nvSpPr>
      <dsp:spPr>
        <a:xfrm>
          <a:off x="6635427" y="1157591"/>
          <a:ext cx="2196053" cy="1003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Deepening</a:t>
          </a:r>
        </a:p>
      </dsp:txBody>
      <dsp:txXfrm>
        <a:off x="6664828" y="1186992"/>
        <a:ext cx="2137251" cy="94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58162A-BB6A-4456-87F1-7047FFBB5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58309-662A-4A7A-B638-4E06225F6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3CA79-FDF1-4B3B-8DBE-491A75E60CF8}" type="datetimeFigureOut">
              <a:rPr lang="en-US" smtClean="0"/>
              <a:t>5/10/20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AA837-0560-4C9E-AFDD-82D5AACE8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E235E-69EB-4418-95FE-8DF1435A0D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58AC8-9A6A-421D-A4AB-1FFEDDB21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72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BF333-1C2A-448E-9CBB-0263AD753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5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ternate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BF333-1C2A-448E-9CBB-0263AD753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Pic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BF333-1C2A-448E-9CBB-0263AD753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DCA4A-00AE-4302-9F8A-1D58CD4827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6425" y="1123950"/>
            <a:ext cx="5438775" cy="3067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1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BF333-1C2A-448E-9CBB-0263AD753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1499179-4810-4CBB-BAA6-62BC68BDD1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6875" y="781050"/>
            <a:ext cx="4143375" cy="23431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0599E45-B068-4DF3-9BDF-C73945AD5A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8050" y="3848100"/>
            <a:ext cx="4143375" cy="2343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BF333-1C2A-448E-9CBB-0263AD753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0C49B3-74EF-42E4-A7B9-6093E4ED93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625" y="2276475"/>
            <a:ext cx="3429000" cy="19621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B75E9A1-E651-47F5-960D-BDBFE9CE35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1500" y="2286000"/>
            <a:ext cx="3429000" cy="19621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0FF82C2E-F155-4075-9A0B-DAB06E05C4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4375" y="2281237"/>
            <a:ext cx="3429000" cy="1962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BF333-1C2A-448E-9CBB-0263AD753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4D146B0-63A3-4E4B-B9D1-A298104517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9825" y="1743075"/>
            <a:ext cx="3429000" cy="19621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F090288-474A-4A6B-AD52-8C7FA3E6DE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4600" y="1743075"/>
            <a:ext cx="3429000" cy="19621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CEAEB72-81CC-4389-B630-4C4E52AF4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19350" y="4514850"/>
            <a:ext cx="3429000" cy="19621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FF781639-9FB7-410C-9D68-614E5B318C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4125" y="4514850"/>
            <a:ext cx="3429000" cy="1962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1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Whit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BF333-1C2A-448E-9CBB-0263AD753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57E859-22C1-45A0-8C6A-B6FD4BE7FA27}"/>
              </a:ext>
            </a:extLst>
          </p:cNvPr>
          <p:cNvSpPr/>
          <p:nvPr userDrawn="1"/>
        </p:nvSpPr>
        <p:spPr>
          <a:xfrm>
            <a:off x="0" y="-12032"/>
            <a:ext cx="12198674" cy="687329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B6F08-1644-4A69-B8BD-9721DCE929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2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13EFB604-BC9E-4F1B-B3C8-5D7BF9A33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16343" y="3185688"/>
            <a:ext cx="6222858" cy="35003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4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9278F-9EBE-4712-AB85-1A4E72227909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DEEB0-0D57-4C46-9A3A-CA2E40FA3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4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66" r:id="rId3"/>
    <p:sldLayoutId id="2147483665" r:id="rId4"/>
    <p:sldLayoutId id="2147483664" r:id="rId5"/>
    <p:sldLayoutId id="2147483668" r:id="rId6"/>
    <p:sldLayoutId id="2147483669" r:id="rId7"/>
    <p:sldLayoutId id="2147483662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>
            <a:spLocks noChangeArrowheads="1"/>
          </p:cNvSpPr>
          <p:nvPr/>
        </p:nvSpPr>
        <p:spPr bwMode="auto">
          <a:xfrm>
            <a:off x="3836074" y="2881612"/>
            <a:ext cx="7690924" cy="14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ts val="11500"/>
              </a:lnSpc>
            </a:pPr>
            <a:r>
              <a:rPr lang="en-US" altLang="en-US" sz="10000" b="1" spc="200" dirty="0">
                <a:ln w="19050">
                  <a:solidFill>
                    <a:schemeClr val="tx1"/>
                  </a:solidFill>
                </a:ln>
                <a:solidFill>
                  <a:srgbClr val="FAC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lang="en-US" altLang="en-US" sz="10000" spc="200" dirty="0">
              <a:ln w="19050">
                <a:solidFill>
                  <a:schemeClr val="tx1"/>
                </a:solidFill>
              </a:ln>
              <a:solidFill>
                <a:srgbClr val="FAC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Text">
            <a:extLst>
              <a:ext uri="{FF2B5EF4-FFF2-40B4-BE49-F238E27FC236}">
                <a16:creationId xmlns:a16="http://schemas.microsoft.com/office/drawing/2014/main" id="{32E9E20D-D520-4C42-8D43-61A4DEB2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693" y="3915209"/>
            <a:ext cx="514659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4500" b="1" spc="2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Beyond </a:t>
            </a:r>
            <a:r>
              <a:rPr lang="en-US" altLang="en-US" sz="4500" b="1" spc="200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endParaRPr lang="en-US" altLang="en-US" sz="4500" spc="200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094646B9-C0C8-41FD-9594-3B3E7F0C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354" y="4679325"/>
            <a:ext cx="4695826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ts val="2500"/>
              </a:lnSpc>
            </a:pPr>
            <a:r>
              <a:rPr lang="en-US" altLang="en-US" sz="2200" b="1" spc="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 from Nursing</a:t>
            </a:r>
          </a:p>
          <a:p>
            <a:pPr lvl="0" algn="ctr">
              <a:lnSpc>
                <a:spcPts val="2500"/>
              </a:lnSpc>
            </a:pPr>
            <a:endParaRPr lang="en-US" altLang="en-US" sz="2200" b="1" spc="5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ts val="2500"/>
              </a:lnSpc>
            </a:pPr>
            <a:r>
              <a:rPr lang="en-US" altLang="en-US" sz="2200" b="1" spc="5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altLang="en-US" sz="2200" b="1" spc="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Janet Wong</a:t>
            </a:r>
          </a:p>
          <a:p>
            <a:pPr lvl="0" algn="ctr">
              <a:lnSpc>
                <a:spcPts val="2500"/>
              </a:lnSpc>
            </a:pPr>
            <a:r>
              <a:rPr lang="en-US" altLang="en-US" sz="1600" b="1" spc="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Professor, School of Nursing</a:t>
            </a:r>
          </a:p>
          <a:p>
            <a:pPr lvl="0" algn="ctr">
              <a:lnSpc>
                <a:spcPts val="2500"/>
              </a:lnSpc>
            </a:pPr>
            <a:r>
              <a:rPr lang="en-US" altLang="en-US" sz="1600" b="1" spc="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LKS Faculty of Medicine</a:t>
            </a:r>
          </a:p>
          <a:p>
            <a:pPr lvl="0" algn="ctr">
              <a:lnSpc>
                <a:spcPts val="2500"/>
              </a:lnSpc>
            </a:pPr>
            <a:r>
              <a:rPr lang="en-US" altLang="en-US" sz="1600" b="1" spc="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University of Hong Kong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E30EBCF-1931-47CF-BE57-BD06A46DA5BD}"/>
              </a:ext>
            </a:extLst>
          </p:cNvPr>
          <p:cNvSpPr>
            <a:spLocks/>
          </p:cNvSpPr>
          <p:nvPr/>
        </p:nvSpPr>
        <p:spPr bwMode="auto">
          <a:xfrm rot="18900000">
            <a:off x="7067614" y="2448634"/>
            <a:ext cx="422987" cy="677899"/>
          </a:xfrm>
          <a:custGeom>
            <a:avLst/>
            <a:gdLst>
              <a:gd name="T0" fmla="*/ 189 w 842"/>
              <a:gd name="T1" fmla="*/ 0 h 1353"/>
              <a:gd name="T2" fmla="*/ 0 w 842"/>
              <a:gd name="T3" fmla="*/ 747 h 1353"/>
              <a:gd name="T4" fmla="*/ 291 w 842"/>
              <a:gd name="T5" fmla="*/ 771 h 1353"/>
              <a:gd name="T6" fmla="*/ 189 w 842"/>
              <a:gd name="T7" fmla="*/ 1266 h 1353"/>
              <a:gd name="T8" fmla="*/ 236 w 842"/>
              <a:gd name="T9" fmla="*/ 1290 h 1353"/>
              <a:gd name="T10" fmla="*/ 842 w 842"/>
              <a:gd name="T11" fmla="*/ 488 h 1353"/>
              <a:gd name="T12" fmla="*/ 448 w 842"/>
              <a:gd name="T13" fmla="*/ 480 h 1353"/>
              <a:gd name="T14" fmla="*/ 598 w 842"/>
              <a:gd name="T15" fmla="*/ 0 h 1353"/>
              <a:gd name="T16" fmla="*/ 189 w 842"/>
              <a:gd name="T17" fmla="*/ 0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2" h="1353">
                <a:moveTo>
                  <a:pt x="189" y="0"/>
                </a:moveTo>
                <a:cubicBezTo>
                  <a:pt x="0" y="747"/>
                  <a:pt x="0" y="747"/>
                  <a:pt x="0" y="747"/>
                </a:cubicBezTo>
                <a:cubicBezTo>
                  <a:pt x="291" y="771"/>
                  <a:pt x="291" y="771"/>
                  <a:pt x="291" y="771"/>
                </a:cubicBezTo>
                <a:cubicBezTo>
                  <a:pt x="291" y="771"/>
                  <a:pt x="197" y="1251"/>
                  <a:pt x="189" y="1266"/>
                </a:cubicBezTo>
                <a:cubicBezTo>
                  <a:pt x="189" y="1290"/>
                  <a:pt x="181" y="1353"/>
                  <a:pt x="236" y="1290"/>
                </a:cubicBezTo>
                <a:cubicBezTo>
                  <a:pt x="291" y="1227"/>
                  <a:pt x="842" y="488"/>
                  <a:pt x="842" y="488"/>
                </a:cubicBezTo>
                <a:cubicBezTo>
                  <a:pt x="448" y="480"/>
                  <a:pt x="448" y="480"/>
                  <a:pt x="448" y="480"/>
                </a:cubicBezTo>
                <a:cubicBezTo>
                  <a:pt x="598" y="0"/>
                  <a:pt x="598" y="0"/>
                  <a:pt x="598" y="0"/>
                </a:cubicBezTo>
                <a:lnTo>
                  <a:pt x="189" y="0"/>
                </a:lnTo>
                <a:close/>
              </a:path>
            </a:pathLst>
          </a:custGeom>
          <a:noFill/>
          <a:ln w="44450" cap="flat">
            <a:solidFill>
              <a:schemeClr val="tx2">
                <a:lumMod val="75000"/>
                <a:alpha val="6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268CD153-426E-49BC-B058-E4842AB2C53E}"/>
              </a:ext>
            </a:extLst>
          </p:cNvPr>
          <p:cNvSpPr>
            <a:spLocks/>
          </p:cNvSpPr>
          <p:nvPr/>
        </p:nvSpPr>
        <p:spPr bwMode="auto">
          <a:xfrm rot="18900000">
            <a:off x="6780324" y="2770389"/>
            <a:ext cx="142863" cy="110649"/>
          </a:xfrm>
          <a:custGeom>
            <a:avLst/>
            <a:gdLst>
              <a:gd name="T0" fmla="*/ 228 w 283"/>
              <a:gd name="T1" fmla="*/ 220 h 220"/>
              <a:gd name="T2" fmla="*/ 204 w 283"/>
              <a:gd name="T3" fmla="*/ 212 h 220"/>
              <a:gd name="T4" fmla="*/ 23 w 283"/>
              <a:gd name="T5" fmla="*/ 94 h 220"/>
              <a:gd name="T6" fmla="*/ 15 w 283"/>
              <a:gd name="T7" fmla="*/ 31 h 220"/>
              <a:gd name="T8" fmla="*/ 78 w 283"/>
              <a:gd name="T9" fmla="*/ 16 h 220"/>
              <a:gd name="T10" fmla="*/ 259 w 283"/>
              <a:gd name="T11" fmla="*/ 134 h 220"/>
              <a:gd name="T12" fmla="*/ 267 w 283"/>
              <a:gd name="T13" fmla="*/ 196 h 220"/>
              <a:gd name="T14" fmla="*/ 228 w 283"/>
              <a:gd name="T15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220">
                <a:moveTo>
                  <a:pt x="228" y="220"/>
                </a:moveTo>
                <a:cubicBezTo>
                  <a:pt x="220" y="220"/>
                  <a:pt x="212" y="220"/>
                  <a:pt x="204" y="212"/>
                </a:cubicBezTo>
                <a:cubicBezTo>
                  <a:pt x="23" y="94"/>
                  <a:pt x="23" y="94"/>
                  <a:pt x="23" y="94"/>
                </a:cubicBezTo>
                <a:cubicBezTo>
                  <a:pt x="0" y="79"/>
                  <a:pt x="0" y="47"/>
                  <a:pt x="15" y="31"/>
                </a:cubicBezTo>
                <a:cubicBezTo>
                  <a:pt x="23" y="8"/>
                  <a:pt x="55" y="0"/>
                  <a:pt x="78" y="16"/>
                </a:cubicBezTo>
                <a:cubicBezTo>
                  <a:pt x="259" y="134"/>
                  <a:pt x="259" y="134"/>
                  <a:pt x="259" y="134"/>
                </a:cubicBezTo>
                <a:cubicBezTo>
                  <a:pt x="275" y="149"/>
                  <a:pt x="283" y="181"/>
                  <a:pt x="267" y="196"/>
                </a:cubicBezTo>
                <a:cubicBezTo>
                  <a:pt x="259" y="212"/>
                  <a:pt x="243" y="220"/>
                  <a:pt x="228" y="220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673B925F-2A3C-467D-844A-7EBC43B2A6C2}"/>
              </a:ext>
            </a:extLst>
          </p:cNvPr>
          <p:cNvSpPr>
            <a:spLocks/>
          </p:cNvSpPr>
          <p:nvPr/>
        </p:nvSpPr>
        <p:spPr bwMode="auto">
          <a:xfrm rot="18900000">
            <a:off x="6902481" y="2986985"/>
            <a:ext cx="154068" cy="51823"/>
          </a:xfrm>
          <a:custGeom>
            <a:avLst/>
            <a:gdLst>
              <a:gd name="T0" fmla="*/ 47 w 307"/>
              <a:gd name="T1" fmla="*/ 95 h 102"/>
              <a:gd name="T2" fmla="*/ 260 w 307"/>
              <a:gd name="T3" fmla="*/ 95 h 102"/>
              <a:gd name="T4" fmla="*/ 307 w 307"/>
              <a:gd name="T5" fmla="*/ 55 h 102"/>
              <a:gd name="T6" fmla="*/ 268 w 307"/>
              <a:gd name="T7" fmla="*/ 0 h 102"/>
              <a:gd name="T8" fmla="*/ 260 w 307"/>
              <a:gd name="T9" fmla="*/ 0 h 102"/>
              <a:gd name="T10" fmla="*/ 47 w 307"/>
              <a:gd name="T11" fmla="*/ 0 h 102"/>
              <a:gd name="T12" fmla="*/ 0 w 307"/>
              <a:gd name="T13" fmla="*/ 47 h 102"/>
              <a:gd name="T14" fmla="*/ 47 w 307"/>
              <a:gd name="T15" fmla="*/ 95 h 102"/>
              <a:gd name="T16" fmla="*/ 47 w 307"/>
              <a:gd name="T17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" h="102">
                <a:moveTo>
                  <a:pt x="47" y="95"/>
                </a:moveTo>
                <a:cubicBezTo>
                  <a:pt x="260" y="95"/>
                  <a:pt x="260" y="95"/>
                  <a:pt x="260" y="95"/>
                </a:cubicBezTo>
                <a:cubicBezTo>
                  <a:pt x="283" y="102"/>
                  <a:pt x="307" y="79"/>
                  <a:pt x="307" y="55"/>
                </a:cubicBezTo>
                <a:cubicBezTo>
                  <a:pt x="307" y="24"/>
                  <a:pt x="291" y="8"/>
                  <a:pt x="268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24" y="0"/>
                  <a:pt x="0" y="24"/>
                  <a:pt x="0" y="47"/>
                </a:cubicBezTo>
                <a:cubicBezTo>
                  <a:pt x="0" y="71"/>
                  <a:pt x="16" y="95"/>
                  <a:pt x="47" y="95"/>
                </a:cubicBezTo>
                <a:cubicBezTo>
                  <a:pt x="47" y="95"/>
                  <a:pt x="47" y="95"/>
                  <a:pt x="47" y="95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2891D57E-9895-4087-9C97-A66F8FE1D812}"/>
              </a:ext>
            </a:extLst>
          </p:cNvPr>
          <p:cNvSpPr>
            <a:spLocks/>
          </p:cNvSpPr>
          <p:nvPr/>
        </p:nvSpPr>
        <p:spPr bwMode="auto">
          <a:xfrm rot="18900000">
            <a:off x="7415007" y="2480112"/>
            <a:ext cx="154068" cy="50422"/>
          </a:xfrm>
          <a:custGeom>
            <a:avLst/>
            <a:gdLst>
              <a:gd name="T0" fmla="*/ 307 w 307"/>
              <a:gd name="T1" fmla="*/ 55 h 102"/>
              <a:gd name="T2" fmla="*/ 260 w 307"/>
              <a:gd name="T3" fmla="*/ 8 h 102"/>
              <a:gd name="T4" fmla="*/ 48 w 307"/>
              <a:gd name="T5" fmla="*/ 0 h 102"/>
              <a:gd name="T6" fmla="*/ 0 w 307"/>
              <a:gd name="T7" fmla="*/ 47 h 102"/>
              <a:gd name="T8" fmla="*/ 48 w 307"/>
              <a:gd name="T9" fmla="*/ 94 h 102"/>
              <a:gd name="T10" fmla="*/ 260 w 307"/>
              <a:gd name="T11" fmla="*/ 102 h 102"/>
              <a:gd name="T12" fmla="*/ 260 w 307"/>
              <a:gd name="T13" fmla="*/ 102 h 102"/>
              <a:gd name="T14" fmla="*/ 307 w 307"/>
              <a:gd name="T15" fmla="*/ 5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7" h="102">
                <a:moveTo>
                  <a:pt x="307" y="55"/>
                </a:moveTo>
                <a:cubicBezTo>
                  <a:pt x="307" y="32"/>
                  <a:pt x="291" y="8"/>
                  <a:pt x="260" y="8"/>
                </a:cubicBezTo>
                <a:cubicBezTo>
                  <a:pt x="48" y="0"/>
                  <a:pt x="48" y="0"/>
                  <a:pt x="48" y="0"/>
                </a:cubicBezTo>
                <a:cubicBezTo>
                  <a:pt x="24" y="0"/>
                  <a:pt x="0" y="16"/>
                  <a:pt x="0" y="47"/>
                </a:cubicBezTo>
                <a:cubicBezTo>
                  <a:pt x="0" y="71"/>
                  <a:pt x="16" y="94"/>
                  <a:pt x="48" y="94"/>
                </a:cubicBezTo>
                <a:cubicBezTo>
                  <a:pt x="260" y="102"/>
                  <a:pt x="260" y="102"/>
                  <a:pt x="260" y="102"/>
                </a:cubicBezTo>
                <a:cubicBezTo>
                  <a:pt x="260" y="102"/>
                  <a:pt x="260" y="102"/>
                  <a:pt x="260" y="102"/>
                </a:cubicBezTo>
                <a:cubicBezTo>
                  <a:pt x="284" y="102"/>
                  <a:pt x="307" y="87"/>
                  <a:pt x="307" y="55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79B883E6-AE40-42DF-80FD-2046C9811C06}"/>
              </a:ext>
            </a:extLst>
          </p:cNvPr>
          <p:cNvSpPr>
            <a:spLocks/>
          </p:cNvSpPr>
          <p:nvPr/>
        </p:nvSpPr>
        <p:spPr bwMode="auto">
          <a:xfrm rot="18900000">
            <a:off x="7077815" y="3067010"/>
            <a:ext cx="147065" cy="110649"/>
          </a:xfrm>
          <a:custGeom>
            <a:avLst/>
            <a:gdLst>
              <a:gd name="T0" fmla="*/ 86 w 291"/>
              <a:gd name="T1" fmla="*/ 213 h 221"/>
              <a:gd name="T2" fmla="*/ 259 w 291"/>
              <a:gd name="T3" fmla="*/ 95 h 221"/>
              <a:gd name="T4" fmla="*/ 275 w 291"/>
              <a:gd name="T5" fmla="*/ 32 h 221"/>
              <a:gd name="T6" fmla="*/ 212 w 291"/>
              <a:gd name="T7" fmla="*/ 16 h 221"/>
              <a:gd name="T8" fmla="*/ 31 w 291"/>
              <a:gd name="T9" fmla="*/ 134 h 221"/>
              <a:gd name="T10" fmla="*/ 15 w 291"/>
              <a:gd name="T11" fmla="*/ 205 h 221"/>
              <a:gd name="T12" fmla="*/ 55 w 291"/>
              <a:gd name="T13" fmla="*/ 221 h 221"/>
              <a:gd name="T14" fmla="*/ 86 w 291"/>
              <a:gd name="T15" fmla="*/ 21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1" h="221">
                <a:moveTo>
                  <a:pt x="86" y="213"/>
                </a:moveTo>
                <a:cubicBezTo>
                  <a:pt x="259" y="95"/>
                  <a:pt x="259" y="95"/>
                  <a:pt x="259" y="95"/>
                </a:cubicBezTo>
                <a:cubicBezTo>
                  <a:pt x="283" y="79"/>
                  <a:pt x="291" y="55"/>
                  <a:pt x="275" y="32"/>
                </a:cubicBezTo>
                <a:cubicBezTo>
                  <a:pt x="259" y="8"/>
                  <a:pt x="228" y="0"/>
                  <a:pt x="212" y="16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7" y="150"/>
                  <a:pt x="0" y="181"/>
                  <a:pt x="15" y="205"/>
                </a:cubicBezTo>
                <a:cubicBezTo>
                  <a:pt x="23" y="213"/>
                  <a:pt x="39" y="221"/>
                  <a:pt x="55" y="221"/>
                </a:cubicBezTo>
                <a:cubicBezTo>
                  <a:pt x="62" y="221"/>
                  <a:pt x="78" y="221"/>
                  <a:pt x="86" y="213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EB81A3F7-4850-4D0E-BBFA-2B7EB05289C7}"/>
              </a:ext>
            </a:extLst>
          </p:cNvPr>
          <p:cNvSpPr>
            <a:spLocks/>
          </p:cNvSpPr>
          <p:nvPr/>
        </p:nvSpPr>
        <p:spPr bwMode="auto">
          <a:xfrm rot="18900000">
            <a:off x="7504877" y="2634706"/>
            <a:ext cx="145664" cy="110649"/>
          </a:xfrm>
          <a:custGeom>
            <a:avLst/>
            <a:gdLst>
              <a:gd name="T0" fmla="*/ 275 w 291"/>
              <a:gd name="T1" fmla="*/ 196 h 220"/>
              <a:gd name="T2" fmla="*/ 259 w 291"/>
              <a:gd name="T3" fmla="*/ 133 h 220"/>
              <a:gd name="T4" fmla="*/ 78 w 291"/>
              <a:gd name="T5" fmla="*/ 15 h 220"/>
              <a:gd name="T6" fmla="*/ 15 w 291"/>
              <a:gd name="T7" fmla="*/ 23 h 220"/>
              <a:gd name="T8" fmla="*/ 31 w 291"/>
              <a:gd name="T9" fmla="*/ 94 h 220"/>
              <a:gd name="T10" fmla="*/ 204 w 291"/>
              <a:gd name="T11" fmla="*/ 212 h 220"/>
              <a:gd name="T12" fmla="*/ 236 w 291"/>
              <a:gd name="T13" fmla="*/ 220 h 220"/>
              <a:gd name="T14" fmla="*/ 275 w 291"/>
              <a:gd name="T15" fmla="*/ 19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1" h="220">
                <a:moveTo>
                  <a:pt x="275" y="196"/>
                </a:moveTo>
                <a:cubicBezTo>
                  <a:pt x="291" y="173"/>
                  <a:pt x="283" y="141"/>
                  <a:pt x="259" y="133"/>
                </a:cubicBezTo>
                <a:cubicBezTo>
                  <a:pt x="78" y="15"/>
                  <a:pt x="78" y="15"/>
                  <a:pt x="78" y="15"/>
                </a:cubicBezTo>
                <a:cubicBezTo>
                  <a:pt x="55" y="0"/>
                  <a:pt x="31" y="7"/>
                  <a:pt x="15" y="23"/>
                </a:cubicBezTo>
                <a:cubicBezTo>
                  <a:pt x="0" y="47"/>
                  <a:pt x="8" y="78"/>
                  <a:pt x="31" y="94"/>
                </a:cubicBezTo>
                <a:cubicBezTo>
                  <a:pt x="204" y="212"/>
                  <a:pt x="204" y="212"/>
                  <a:pt x="204" y="212"/>
                </a:cubicBezTo>
                <a:cubicBezTo>
                  <a:pt x="220" y="212"/>
                  <a:pt x="228" y="220"/>
                  <a:pt x="236" y="220"/>
                </a:cubicBezTo>
                <a:cubicBezTo>
                  <a:pt x="251" y="220"/>
                  <a:pt x="267" y="212"/>
                  <a:pt x="275" y="196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31C7AFE4-6A71-4C48-9167-2E114C9B6730}"/>
              </a:ext>
            </a:extLst>
          </p:cNvPr>
          <p:cNvSpPr>
            <a:spLocks/>
          </p:cNvSpPr>
          <p:nvPr/>
        </p:nvSpPr>
        <p:spPr bwMode="auto">
          <a:xfrm rot="18900000">
            <a:off x="7218280" y="2360864"/>
            <a:ext cx="141463" cy="110649"/>
          </a:xfrm>
          <a:custGeom>
            <a:avLst/>
            <a:gdLst>
              <a:gd name="T0" fmla="*/ 79 w 283"/>
              <a:gd name="T1" fmla="*/ 213 h 220"/>
              <a:gd name="T2" fmla="*/ 260 w 283"/>
              <a:gd name="T3" fmla="*/ 95 h 220"/>
              <a:gd name="T4" fmla="*/ 267 w 283"/>
              <a:gd name="T5" fmla="*/ 32 h 220"/>
              <a:gd name="T6" fmla="*/ 205 w 283"/>
              <a:gd name="T7" fmla="*/ 16 h 220"/>
              <a:gd name="T8" fmla="*/ 24 w 283"/>
              <a:gd name="T9" fmla="*/ 134 h 220"/>
              <a:gd name="T10" fmla="*/ 16 w 283"/>
              <a:gd name="T11" fmla="*/ 205 h 220"/>
              <a:gd name="T12" fmla="*/ 55 w 283"/>
              <a:gd name="T13" fmla="*/ 220 h 220"/>
              <a:gd name="T14" fmla="*/ 79 w 283"/>
              <a:gd name="T15" fmla="*/ 213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220">
                <a:moveTo>
                  <a:pt x="79" y="213"/>
                </a:moveTo>
                <a:cubicBezTo>
                  <a:pt x="260" y="95"/>
                  <a:pt x="260" y="95"/>
                  <a:pt x="260" y="95"/>
                </a:cubicBezTo>
                <a:cubicBezTo>
                  <a:pt x="275" y="79"/>
                  <a:pt x="283" y="55"/>
                  <a:pt x="267" y="32"/>
                </a:cubicBezTo>
                <a:cubicBezTo>
                  <a:pt x="252" y="8"/>
                  <a:pt x="228" y="0"/>
                  <a:pt x="205" y="16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0" y="150"/>
                  <a:pt x="0" y="181"/>
                  <a:pt x="16" y="205"/>
                </a:cubicBezTo>
                <a:cubicBezTo>
                  <a:pt x="24" y="213"/>
                  <a:pt x="39" y="220"/>
                  <a:pt x="55" y="220"/>
                </a:cubicBezTo>
                <a:cubicBezTo>
                  <a:pt x="63" y="220"/>
                  <a:pt x="71" y="220"/>
                  <a:pt x="79" y="213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95354" y="51206"/>
            <a:ext cx="5896646" cy="76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86" y="159411"/>
            <a:ext cx="5067886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149"/>
            <a:ext cx="12381518" cy="57175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2412787"/>
            <a:ext cx="1596788" cy="3918921"/>
          </a:xfrm>
          <a:prstGeom prst="rect">
            <a:avLst/>
          </a:prstGeom>
          <a:noFill/>
          <a:ln w="57150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1121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083"/>
            <a:ext cx="12192000" cy="5631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967619"/>
            <a:ext cx="1179095" cy="2604381"/>
          </a:xfrm>
          <a:prstGeom prst="rect">
            <a:avLst/>
          </a:prstGeom>
          <a:noFill/>
          <a:ln w="57150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2230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927"/>
            <a:ext cx="12192000" cy="559443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979750">
            <a:off x="872559" y="470308"/>
            <a:ext cx="914400" cy="2129051"/>
          </a:xfrm>
          <a:prstGeom prst="downArrow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176337"/>
            <a:ext cx="5402179" cy="2021305"/>
          </a:xfrm>
          <a:prstGeom prst="rect">
            <a:avLst/>
          </a:prstGeom>
          <a:noFill/>
          <a:ln w="57150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26902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675"/>
            <a:ext cx="12192000" cy="56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3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BFDE37-FE8D-E34E-9357-AAA795C42E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en-US" dirty="0"/>
              <a:t>To facilitate processes of reflection after the learning experience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To recapture the learning objectives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To allow questions from students</a:t>
            </a:r>
          </a:p>
          <a:p>
            <a:r>
              <a:rPr lang="en-US" dirty="0"/>
              <a:t>Use the three-dimensional (3D) model of debriefing:</a:t>
            </a:r>
          </a:p>
          <a:p>
            <a:pPr lvl="1"/>
            <a:r>
              <a:rPr lang="en-US" dirty="0"/>
              <a:t>Defusing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Deepening </a:t>
            </a:r>
          </a:p>
          <a:p>
            <a:pPr marL="457200" lvl="1" indent="0">
              <a:buNone/>
            </a:pPr>
            <a:r>
              <a:rPr lang="en-US" dirty="0"/>
              <a:t>(Zigmont et al, 2011)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84AAB6-0E7D-3641-A567-BAC8CFA5DA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/>
              <a:t>Online debriefing via Zoom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2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BFDE37-FE8D-E34E-9357-AAA795C42E22}"/>
              </a:ext>
            </a:extLst>
          </p:cNvPr>
          <p:cNvSpPr txBox="1">
            <a:spLocks/>
          </p:cNvSpPr>
          <p:nvPr/>
        </p:nvSpPr>
        <p:spPr>
          <a:xfrm>
            <a:off x="1443789" y="4302542"/>
            <a:ext cx="3101474" cy="25554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 To encourage emotional ventilation and clarification of the events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84AAB6-0E7D-3641-A567-BAC8CFA5DA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/>
              <a:t>3D model of debriefing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4456602"/>
              </p:ext>
            </p:extLst>
          </p:nvPr>
        </p:nvGraphicFramePr>
        <p:xfrm>
          <a:off x="1390983" y="1537409"/>
          <a:ext cx="8832516" cy="306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BFDE37-FE8D-E34E-9357-AAA795C42E22}"/>
              </a:ext>
            </a:extLst>
          </p:cNvPr>
          <p:cNvSpPr txBox="1">
            <a:spLocks/>
          </p:cNvSpPr>
          <p:nvPr/>
        </p:nvSpPr>
        <p:spPr>
          <a:xfrm>
            <a:off x="4676274" y="4314575"/>
            <a:ext cx="2987842" cy="25554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 To identify learning gaps by analyzing the performance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BFDE37-FE8D-E34E-9357-AAA795C42E22}"/>
              </a:ext>
            </a:extLst>
          </p:cNvPr>
          <p:cNvSpPr txBox="1">
            <a:spLocks/>
          </p:cNvSpPr>
          <p:nvPr/>
        </p:nvSpPr>
        <p:spPr>
          <a:xfrm>
            <a:off x="7795127" y="4314577"/>
            <a:ext cx="3228474" cy="25554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 To relate lessons from the simulation and summarize what have been learnt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E37-FE8D-E34E-9357-AAA795C42E22}"/>
              </a:ext>
            </a:extLst>
          </p:cNvPr>
          <p:cNvSpPr txBox="1">
            <a:spLocks/>
          </p:cNvSpPr>
          <p:nvPr/>
        </p:nvSpPr>
        <p:spPr>
          <a:xfrm>
            <a:off x="9758280" y="6498351"/>
            <a:ext cx="2530642" cy="5903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(Zigmont et al, 2011)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515015" y="365125"/>
            <a:ext cx="3416969" cy="1172284"/>
          </a:xfrm>
          <a:prstGeom prst="wedgeRoundRectCallout">
            <a:avLst>
              <a:gd name="adj1" fmla="val -33509"/>
              <a:gd name="adj2" fmla="val 119767"/>
              <a:gd name="adj3" fmla="val 16667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Zoom Chat Room</a:t>
            </a:r>
          </a:p>
        </p:txBody>
      </p:sp>
    </p:spTree>
    <p:extLst>
      <p:ext uri="{BB962C8B-B14F-4D97-AF65-F5344CB8AC3E}">
        <p14:creationId xmlns:p14="http://schemas.microsoft.com/office/powerpoint/2010/main" val="4225955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84AAB6-0E7D-3641-A567-BAC8CFA5DA70}"/>
              </a:ext>
            </a:extLst>
          </p:cNvPr>
          <p:cNvSpPr txBox="1">
            <a:spLocks/>
          </p:cNvSpPr>
          <p:nvPr/>
        </p:nvSpPr>
        <p:spPr>
          <a:xfrm>
            <a:off x="1038726" y="2157831"/>
            <a:ext cx="10515600" cy="2065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HK" dirty="0"/>
              <a:t>Assessment is…   </a:t>
            </a:r>
          </a:p>
          <a:p>
            <a:pPr algn="r">
              <a:lnSpc>
                <a:spcPct val="150000"/>
              </a:lnSpc>
            </a:pPr>
            <a:r>
              <a:rPr lang="en-HK" dirty="0"/>
              <a:t>a learning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28874" y="4898539"/>
            <a:ext cx="5763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Teachers: to adjust their </a:t>
            </a:r>
            <a:r>
              <a:rPr lang="en-US" sz="2000" b="1" dirty="0"/>
              <a:t>teaching</a:t>
            </a:r>
            <a:r>
              <a:rPr lang="en-US" sz="2000" dirty="0"/>
              <a:t> strategies</a:t>
            </a:r>
          </a:p>
          <a:p>
            <a:r>
              <a:rPr lang="en-US" sz="2000" dirty="0"/>
              <a:t>Students: to adjust their </a:t>
            </a:r>
            <a:r>
              <a:rPr lang="en-US" sz="2000" b="1" dirty="0"/>
              <a:t>learning</a:t>
            </a:r>
            <a:r>
              <a:rPr lang="en-US" sz="2000" dirty="0"/>
              <a:t> strategies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A23FE-7396-2F4D-96E7-9FB5922D0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26" y="659757"/>
            <a:ext cx="1745947" cy="2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5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BFDE37-FE8D-E34E-9357-AAA795C42E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499684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HK" u="sng" dirty="0"/>
              <a:t>Virtual simulation </a:t>
            </a:r>
          </a:p>
          <a:p>
            <a:pPr>
              <a:lnSpc>
                <a:spcPct val="150000"/>
              </a:lnSpc>
            </a:pPr>
            <a:r>
              <a:rPr lang="en-HK" dirty="0"/>
              <a:t>Maintain realism by using clinical scenarios  </a:t>
            </a:r>
          </a:p>
          <a:p>
            <a:pPr>
              <a:lnSpc>
                <a:spcPct val="150000"/>
              </a:lnSpc>
            </a:pPr>
            <a:r>
              <a:rPr lang="en-HK" dirty="0"/>
              <a:t>Have a high level of interactivity</a:t>
            </a:r>
          </a:p>
          <a:p>
            <a:pPr>
              <a:lnSpc>
                <a:spcPct val="150000"/>
              </a:lnSpc>
            </a:pPr>
            <a:r>
              <a:rPr lang="en-HK" dirty="0"/>
              <a:t>Being accessible anytime and anywhere</a:t>
            </a:r>
          </a:p>
          <a:p>
            <a:pPr>
              <a:lnSpc>
                <a:spcPct val="150000"/>
              </a:lnSpc>
            </a:pPr>
            <a:r>
              <a:rPr lang="en-HK" dirty="0"/>
              <a:t>Provide instant feedback containing rationales </a:t>
            </a:r>
          </a:p>
          <a:p>
            <a:pPr>
              <a:lnSpc>
                <a:spcPct val="150000"/>
              </a:lnSpc>
            </a:pPr>
            <a:r>
              <a:rPr lang="en-HK" dirty="0"/>
              <a:t>Can further modify as a game to enhance enjoyment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84AAB6-0E7D-3641-A567-BAC8CFA5DA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/>
              <a:t>What have been learnt?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27" y="3132611"/>
            <a:ext cx="2980583" cy="317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0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BFDE37-FE8D-E34E-9357-AAA795C42E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HK" u="sng" dirty="0"/>
              <a:t>Solve problems in mannequin/patient-based simulation</a:t>
            </a:r>
            <a:endParaRPr lang="en-US" u="sng" dirty="0"/>
          </a:p>
          <a:p>
            <a:pPr fontAlgn="base">
              <a:lnSpc>
                <a:spcPct val="150000"/>
              </a:lnSpc>
            </a:pPr>
            <a:r>
              <a:rPr lang="en-US" dirty="0"/>
              <a:t>Only allow small number of students at one time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Need to run repeated sessions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Need to consider availability of simulation facilities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Need to consider scheduling issues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84AAB6-0E7D-3641-A567-BAC8CFA5DA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67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A84AAB6-0E7D-3641-A567-BAC8CFA5DA70}"/>
              </a:ext>
            </a:extLst>
          </p:cNvPr>
          <p:cNvSpPr txBox="1">
            <a:spLocks/>
          </p:cNvSpPr>
          <p:nvPr/>
        </p:nvSpPr>
        <p:spPr>
          <a:xfrm>
            <a:off x="4932947" y="2153652"/>
            <a:ext cx="6416842" cy="3260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HK" dirty="0">
                <a:solidFill>
                  <a:schemeClr val="accent1"/>
                </a:solidFill>
              </a:rPr>
              <a:t>More to come….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K" sz="4000" dirty="0"/>
              <a:t>Gamification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K" sz="4000" dirty="0"/>
              <a:t>Telehealth</a:t>
            </a:r>
            <a:endParaRPr lang="en-US" sz="4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BF17F5-E4F2-4F7F-911C-D3F52F33C078}"/>
              </a:ext>
            </a:extLst>
          </p:cNvPr>
          <p:cNvCxnSpPr>
            <a:cxnSpLocks/>
          </p:cNvCxnSpPr>
          <p:nvPr/>
        </p:nvCxnSpPr>
        <p:spPr>
          <a:xfrm>
            <a:off x="6311064" y="3152841"/>
            <a:ext cx="5038725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10">
            <a:extLst>
              <a:ext uri="{FF2B5EF4-FFF2-40B4-BE49-F238E27FC236}">
                <a16:creationId xmlns:a16="http://schemas.microsoft.com/office/drawing/2014/main" id="{33F454D3-B631-4D51-A36B-90B15C558CFB}"/>
              </a:ext>
            </a:extLst>
          </p:cNvPr>
          <p:cNvSpPr>
            <a:spLocks/>
          </p:cNvSpPr>
          <p:nvPr/>
        </p:nvSpPr>
        <p:spPr bwMode="auto">
          <a:xfrm rot="18900000">
            <a:off x="10603056" y="2275233"/>
            <a:ext cx="422987" cy="677899"/>
          </a:xfrm>
          <a:custGeom>
            <a:avLst/>
            <a:gdLst>
              <a:gd name="T0" fmla="*/ 189 w 842"/>
              <a:gd name="T1" fmla="*/ 0 h 1353"/>
              <a:gd name="T2" fmla="*/ 0 w 842"/>
              <a:gd name="T3" fmla="*/ 747 h 1353"/>
              <a:gd name="T4" fmla="*/ 291 w 842"/>
              <a:gd name="T5" fmla="*/ 771 h 1353"/>
              <a:gd name="T6" fmla="*/ 189 w 842"/>
              <a:gd name="T7" fmla="*/ 1266 h 1353"/>
              <a:gd name="T8" fmla="*/ 236 w 842"/>
              <a:gd name="T9" fmla="*/ 1290 h 1353"/>
              <a:gd name="T10" fmla="*/ 842 w 842"/>
              <a:gd name="T11" fmla="*/ 488 h 1353"/>
              <a:gd name="T12" fmla="*/ 448 w 842"/>
              <a:gd name="T13" fmla="*/ 480 h 1353"/>
              <a:gd name="T14" fmla="*/ 598 w 842"/>
              <a:gd name="T15" fmla="*/ 0 h 1353"/>
              <a:gd name="T16" fmla="*/ 189 w 842"/>
              <a:gd name="T17" fmla="*/ 0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2" h="1353">
                <a:moveTo>
                  <a:pt x="189" y="0"/>
                </a:moveTo>
                <a:cubicBezTo>
                  <a:pt x="0" y="747"/>
                  <a:pt x="0" y="747"/>
                  <a:pt x="0" y="747"/>
                </a:cubicBezTo>
                <a:cubicBezTo>
                  <a:pt x="291" y="771"/>
                  <a:pt x="291" y="771"/>
                  <a:pt x="291" y="771"/>
                </a:cubicBezTo>
                <a:cubicBezTo>
                  <a:pt x="291" y="771"/>
                  <a:pt x="197" y="1251"/>
                  <a:pt x="189" y="1266"/>
                </a:cubicBezTo>
                <a:cubicBezTo>
                  <a:pt x="189" y="1290"/>
                  <a:pt x="181" y="1353"/>
                  <a:pt x="236" y="1290"/>
                </a:cubicBezTo>
                <a:cubicBezTo>
                  <a:pt x="291" y="1227"/>
                  <a:pt x="842" y="488"/>
                  <a:pt x="842" y="488"/>
                </a:cubicBezTo>
                <a:cubicBezTo>
                  <a:pt x="448" y="480"/>
                  <a:pt x="448" y="480"/>
                  <a:pt x="448" y="480"/>
                </a:cubicBezTo>
                <a:cubicBezTo>
                  <a:pt x="598" y="0"/>
                  <a:pt x="598" y="0"/>
                  <a:pt x="598" y="0"/>
                </a:cubicBezTo>
                <a:lnTo>
                  <a:pt x="189" y="0"/>
                </a:lnTo>
                <a:close/>
              </a:path>
            </a:pathLst>
          </a:custGeom>
          <a:noFill/>
          <a:ln w="44450" cap="flat">
            <a:solidFill>
              <a:schemeClr val="tx2">
                <a:lumMod val="75000"/>
                <a:alpha val="6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8798F569-787F-40CB-BC74-22F9A8595C4D}"/>
              </a:ext>
            </a:extLst>
          </p:cNvPr>
          <p:cNvSpPr>
            <a:spLocks/>
          </p:cNvSpPr>
          <p:nvPr/>
        </p:nvSpPr>
        <p:spPr bwMode="auto">
          <a:xfrm rot="18900000">
            <a:off x="10315766" y="2596988"/>
            <a:ext cx="142863" cy="110649"/>
          </a:xfrm>
          <a:custGeom>
            <a:avLst/>
            <a:gdLst>
              <a:gd name="T0" fmla="*/ 228 w 283"/>
              <a:gd name="T1" fmla="*/ 220 h 220"/>
              <a:gd name="T2" fmla="*/ 204 w 283"/>
              <a:gd name="T3" fmla="*/ 212 h 220"/>
              <a:gd name="T4" fmla="*/ 23 w 283"/>
              <a:gd name="T5" fmla="*/ 94 h 220"/>
              <a:gd name="T6" fmla="*/ 15 w 283"/>
              <a:gd name="T7" fmla="*/ 31 h 220"/>
              <a:gd name="T8" fmla="*/ 78 w 283"/>
              <a:gd name="T9" fmla="*/ 16 h 220"/>
              <a:gd name="T10" fmla="*/ 259 w 283"/>
              <a:gd name="T11" fmla="*/ 134 h 220"/>
              <a:gd name="T12" fmla="*/ 267 w 283"/>
              <a:gd name="T13" fmla="*/ 196 h 220"/>
              <a:gd name="T14" fmla="*/ 228 w 283"/>
              <a:gd name="T15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220">
                <a:moveTo>
                  <a:pt x="228" y="220"/>
                </a:moveTo>
                <a:cubicBezTo>
                  <a:pt x="220" y="220"/>
                  <a:pt x="212" y="220"/>
                  <a:pt x="204" y="212"/>
                </a:cubicBezTo>
                <a:cubicBezTo>
                  <a:pt x="23" y="94"/>
                  <a:pt x="23" y="94"/>
                  <a:pt x="23" y="94"/>
                </a:cubicBezTo>
                <a:cubicBezTo>
                  <a:pt x="0" y="79"/>
                  <a:pt x="0" y="47"/>
                  <a:pt x="15" y="31"/>
                </a:cubicBezTo>
                <a:cubicBezTo>
                  <a:pt x="23" y="8"/>
                  <a:pt x="55" y="0"/>
                  <a:pt x="78" y="16"/>
                </a:cubicBezTo>
                <a:cubicBezTo>
                  <a:pt x="259" y="134"/>
                  <a:pt x="259" y="134"/>
                  <a:pt x="259" y="134"/>
                </a:cubicBezTo>
                <a:cubicBezTo>
                  <a:pt x="275" y="149"/>
                  <a:pt x="283" y="181"/>
                  <a:pt x="267" y="196"/>
                </a:cubicBezTo>
                <a:cubicBezTo>
                  <a:pt x="259" y="212"/>
                  <a:pt x="243" y="220"/>
                  <a:pt x="228" y="220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8F932DE7-CC36-4499-B702-2DFF4C36C45C}"/>
              </a:ext>
            </a:extLst>
          </p:cNvPr>
          <p:cNvSpPr>
            <a:spLocks/>
          </p:cNvSpPr>
          <p:nvPr/>
        </p:nvSpPr>
        <p:spPr bwMode="auto">
          <a:xfrm rot="18900000">
            <a:off x="10437923" y="2813584"/>
            <a:ext cx="154068" cy="51823"/>
          </a:xfrm>
          <a:custGeom>
            <a:avLst/>
            <a:gdLst>
              <a:gd name="T0" fmla="*/ 47 w 307"/>
              <a:gd name="T1" fmla="*/ 95 h 102"/>
              <a:gd name="T2" fmla="*/ 260 w 307"/>
              <a:gd name="T3" fmla="*/ 95 h 102"/>
              <a:gd name="T4" fmla="*/ 307 w 307"/>
              <a:gd name="T5" fmla="*/ 55 h 102"/>
              <a:gd name="T6" fmla="*/ 268 w 307"/>
              <a:gd name="T7" fmla="*/ 0 h 102"/>
              <a:gd name="T8" fmla="*/ 260 w 307"/>
              <a:gd name="T9" fmla="*/ 0 h 102"/>
              <a:gd name="T10" fmla="*/ 47 w 307"/>
              <a:gd name="T11" fmla="*/ 0 h 102"/>
              <a:gd name="T12" fmla="*/ 0 w 307"/>
              <a:gd name="T13" fmla="*/ 47 h 102"/>
              <a:gd name="T14" fmla="*/ 47 w 307"/>
              <a:gd name="T15" fmla="*/ 95 h 102"/>
              <a:gd name="T16" fmla="*/ 47 w 307"/>
              <a:gd name="T17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" h="102">
                <a:moveTo>
                  <a:pt x="47" y="95"/>
                </a:moveTo>
                <a:cubicBezTo>
                  <a:pt x="260" y="95"/>
                  <a:pt x="260" y="95"/>
                  <a:pt x="260" y="95"/>
                </a:cubicBezTo>
                <a:cubicBezTo>
                  <a:pt x="283" y="102"/>
                  <a:pt x="307" y="79"/>
                  <a:pt x="307" y="55"/>
                </a:cubicBezTo>
                <a:cubicBezTo>
                  <a:pt x="307" y="24"/>
                  <a:pt x="291" y="8"/>
                  <a:pt x="268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24" y="0"/>
                  <a:pt x="0" y="24"/>
                  <a:pt x="0" y="47"/>
                </a:cubicBezTo>
                <a:cubicBezTo>
                  <a:pt x="0" y="71"/>
                  <a:pt x="16" y="95"/>
                  <a:pt x="47" y="95"/>
                </a:cubicBezTo>
                <a:cubicBezTo>
                  <a:pt x="47" y="95"/>
                  <a:pt x="47" y="95"/>
                  <a:pt x="47" y="95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21E086D7-AB32-4126-A34C-EEEC2EC1C23E}"/>
              </a:ext>
            </a:extLst>
          </p:cNvPr>
          <p:cNvSpPr>
            <a:spLocks/>
          </p:cNvSpPr>
          <p:nvPr/>
        </p:nvSpPr>
        <p:spPr bwMode="auto">
          <a:xfrm rot="18900000">
            <a:off x="10950449" y="2306711"/>
            <a:ext cx="154068" cy="50422"/>
          </a:xfrm>
          <a:custGeom>
            <a:avLst/>
            <a:gdLst>
              <a:gd name="T0" fmla="*/ 307 w 307"/>
              <a:gd name="T1" fmla="*/ 55 h 102"/>
              <a:gd name="T2" fmla="*/ 260 w 307"/>
              <a:gd name="T3" fmla="*/ 8 h 102"/>
              <a:gd name="T4" fmla="*/ 48 w 307"/>
              <a:gd name="T5" fmla="*/ 0 h 102"/>
              <a:gd name="T6" fmla="*/ 0 w 307"/>
              <a:gd name="T7" fmla="*/ 47 h 102"/>
              <a:gd name="T8" fmla="*/ 48 w 307"/>
              <a:gd name="T9" fmla="*/ 94 h 102"/>
              <a:gd name="T10" fmla="*/ 260 w 307"/>
              <a:gd name="T11" fmla="*/ 102 h 102"/>
              <a:gd name="T12" fmla="*/ 260 w 307"/>
              <a:gd name="T13" fmla="*/ 102 h 102"/>
              <a:gd name="T14" fmla="*/ 307 w 307"/>
              <a:gd name="T15" fmla="*/ 5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7" h="102">
                <a:moveTo>
                  <a:pt x="307" y="55"/>
                </a:moveTo>
                <a:cubicBezTo>
                  <a:pt x="307" y="32"/>
                  <a:pt x="291" y="8"/>
                  <a:pt x="260" y="8"/>
                </a:cubicBezTo>
                <a:cubicBezTo>
                  <a:pt x="48" y="0"/>
                  <a:pt x="48" y="0"/>
                  <a:pt x="48" y="0"/>
                </a:cubicBezTo>
                <a:cubicBezTo>
                  <a:pt x="24" y="0"/>
                  <a:pt x="0" y="16"/>
                  <a:pt x="0" y="47"/>
                </a:cubicBezTo>
                <a:cubicBezTo>
                  <a:pt x="0" y="71"/>
                  <a:pt x="16" y="94"/>
                  <a:pt x="48" y="94"/>
                </a:cubicBezTo>
                <a:cubicBezTo>
                  <a:pt x="260" y="102"/>
                  <a:pt x="260" y="102"/>
                  <a:pt x="260" y="102"/>
                </a:cubicBezTo>
                <a:cubicBezTo>
                  <a:pt x="260" y="102"/>
                  <a:pt x="260" y="102"/>
                  <a:pt x="260" y="102"/>
                </a:cubicBezTo>
                <a:cubicBezTo>
                  <a:pt x="284" y="102"/>
                  <a:pt x="307" y="87"/>
                  <a:pt x="307" y="55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ED5A5EDE-E77A-42CF-8404-678E84135292}"/>
              </a:ext>
            </a:extLst>
          </p:cNvPr>
          <p:cNvSpPr>
            <a:spLocks/>
          </p:cNvSpPr>
          <p:nvPr/>
        </p:nvSpPr>
        <p:spPr bwMode="auto">
          <a:xfrm rot="18900000">
            <a:off x="10613257" y="2893609"/>
            <a:ext cx="147065" cy="110649"/>
          </a:xfrm>
          <a:custGeom>
            <a:avLst/>
            <a:gdLst>
              <a:gd name="T0" fmla="*/ 86 w 291"/>
              <a:gd name="T1" fmla="*/ 213 h 221"/>
              <a:gd name="T2" fmla="*/ 259 w 291"/>
              <a:gd name="T3" fmla="*/ 95 h 221"/>
              <a:gd name="T4" fmla="*/ 275 w 291"/>
              <a:gd name="T5" fmla="*/ 32 h 221"/>
              <a:gd name="T6" fmla="*/ 212 w 291"/>
              <a:gd name="T7" fmla="*/ 16 h 221"/>
              <a:gd name="T8" fmla="*/ 31 w 291"/>
              <a:gd name="T9" fmla="*/ 134 h 221"/>
              <a:gd name="T10" fmla="*/ 15 w 291"/>
              <a:gd name="T11" fmla="*/ 205 h 221"/>
              <a:gd name="T12" fmla="*/ 55 w 291"/>
              <a:gd name="T13" fmla="*/ 221 h 221"/>
              <a:gd name="T14" fmla="*/ 86 w 291"/>
              <a:gd name="T15" fmla="*/ 21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1" h="221">
                <a:moveTo>
                  <a:pt x="86" y="213"/>
                </a:moveTo>
                <a:cubicBezTo>
                  <a:pt x="259" y="95"/>
                  <a:pt x="259" y="95"/>
                  <a:pt x="259" y="95"/>
                </a:cubicBezTo>
                <a:cubicBezTo>
                  <a:pt x="283" y="79"/>
                  <a:pt x="291" y="55"/>
                  <a:pt x="275" y="32"/>
                </a:cubicBezTo>
                <a:cubicBezTo>
                  <a:pt x="259" y="8"/>
                  <a:pt x="228" y="0"/>
                  <a:pt x="212" y="16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7" y="150"/>
                  <a:pt x="0" y="181"/>
                  <a:pt x="15" y="205"/>
                </a:cubicBezTo>
                <a:cubicBezTo>
                  <a:pt x="23" y="213"/>
                  <a:pt x="39" y="221"/>
                  <a:pt x="55" y="221"/>
                </a:cubicBezTo>
                <a:cubicBezTo>
                  <a:pt x="62" y="221"/>
                  <a:pt x="78" y="221"/>
                  <a:pt x="86" y="213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2AC57824-C37C-460F-8246-B3FC46674935}"/>
              </a:ext>
            </a:extLst>
          </p:cNvPr>
          <p:cNvSpPr>
            <a:spLocks/>
          </p:cNvSpPr>
          <p:nvPr/>
        </p:nvSpPr>
        <p:spPr bwMode="auto">
          <a:xfrm rot="18900000">
            <a:off x="11040319" y="2461305"/>
            <a:ext cx="145664" cy="110649"/>
          </a:xfrm>
          <a:custGeom>
            <a:avLst/>
            <a:gdLst>
              <a:gd name="T0" fmla="*/ 275 w 291"/>
              <a:gd name="T1" fmla="*/ 196 h 220"/>
              <a:gd name="T2" fmla="*/ 259 w 291"/>
              <a:gd name="T3" fmla="*/ 133 h 220"/>
              <a:gd name="T4" fmla="*/ 78 w 291"/>
              <a:gd name="T5" fmla="*/ 15 h 220"/>
              <a:gd name="T6" fmla="*/ 15 w 291"/>
              <a:gd name="T7" fmla="*/ 23 h 220"/>
              <a:gd name="T8" fmla="*/ 31 w 291"/>
              <a:gd name="T9" fmla="*/ 94 h 220"/>
              <a:gd name="T10" fmla="*/ 204 w 291"/>
              <a:gd name="T11" fmla="*/ 212 h 220"/>
              <a:gd name="T12" fmla="*/ 236 w 291"/>
              <a:gd name="T13" fmla="*/ 220 h 220"/>
              <a:gd name="T14" fmla="*/ 275 w 291"/>
              <a:gd name="T15" fmla="*/ 19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1" h="220">
                <a:moveTo>
                  <a:pt x="275" y="196"/>
                </a:moveTo>
                <a:cubicBezTo>
                  <a:pt x="291" y="173"/>
                  <a:pt x="283" y="141"/>
                  <a:pt x="259" y="133"/>
                </a:cubicBezTo>
                <a:cubicBezTo>
                  <a:pt x="78" y="15"/>
                  <a:pt x="78" y="15"/>
                  <a:pt x="78" y="15"/>
                </a:cubicBezTo>
                <a:cubicBezTo>
                  <a:pt x="55" y="0"/>
                  <a:pt x="31" y="7"/>
                  <a:pt x="15" y="23"/>
                </a:cubicBezTo>
                <a:cubicBezTo>
                  <a:pt x="0" y="47"/>
                  <a:pt x="8" y="78"/>
                  <a:pt x="31" y="94"/>
                </a:cubicBezTo>
                <a:cubicBezTo>
                  <a:pt x="204" y="212"/>
                  <a:pt x="204" y="212"/>
                  <a:pt x="204" y="212"/>
                </a:cubicBezTo>
                <a:cubicBezTo>
                  <a:pt x="220" y="212"/>
                  <a:pt x="228" y="220"/>
                  <a:pt x="236" y="220"/>
                </a:cubicBezTo>
                <a:cubicBezTo>
                  <a:pt x="251" y="220"/>
                  <a:pt x="267" y="212"/>
                  <a:pt x="275" y="196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943B430-7937-4121-9E5B-707B763CFD2D}"/>
              </a:ext>
            </a:extLst>
          </p:cNvPr>
          <p:cNvSpPr>
            <a:spLocks/>
          </p:cNvSpPr>
          <p:nvPr/>
        </p:nvSpPr>
        <p:spPr bwMode="auto">
          <a:xfrm rot="18900000">
            <a:off x="10753722" y="2187463"/>
            <a:ext cx="141463" cy="110649"/>
          </a:xfrm>
          <a:custGeom>
            <a:avLst/>
            <a:gdLst>
              <a:gd name="T0" fmla="*/ 79 w 283"/>
              <a:gd name="T1" fmla="*/ 213 h 220"/>
              <a:gd name="T2" fmla="*/ 260 w 283"/>
              <a:gd name="T3" fmla="*/ 95 h 220"/>
              <a:gd name="T4" fmla="*/ 267 w 283"/>
              <a:gd name="T5" fmla="*/ 32 h 220"/>
              <a:gd name="T6" fmla="*/ 205 w 283"/>
              <a:gd name="T7" fmla="*/ 16 h 220"/>
              <a:gd name="T8" fmla="*/ 24 w 283"/>
              <a:gd name="T9" fmla="*/ 134 h 220"/>
              <a:gd name="T10" fmla="*/ 16 w 283"/>
              <a:gd name="T11" fmla="*/ 205 h 220"/>
              <a:gd name="T12" fmla="*/ 55 w 283"/>
              <a:gd name="T13" fmla="*/ 220 h 220"/>
              <a:gd name="T14" fmla="*/ 79 w 283"/>
              <a:gd name="T15" fmla="*/ 213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220">
                <a:moveTo>
                  <a:pt x="79" y="213"/>
                </a:moveTo>
                <a:cubicBezTo>
                  <a:pt x="260" y="95"/>
                  <a:pt x="260" y="95"/>
                  <a:pt x="260" y="95"/>
                </a:cubicBezTo>
                <a:cubicBezTo>
                  <a:pt x="275" y="79"/>
                  <a:pt x="283" y="55"/>
                  <a:pt x="267" y="32"/>
                </a:cubicBezTo>
                <a:cubicBezTo>
                  <a:pt x="252" y="8"/>
                  <a:pt x="228" y="0"/>
                  <a:pt x="205" y="16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0" y="150"/>
                  <a:pt x="0" y="181"/>
                  <a:pt x="16" y="205"/>
                </a:cubicBezTo>
                <a:cubicBezTo>
                  <a:pt x="24" y="213"/>
                  <a:pt x="39" y="220"/>
                  <a:pt x="55" y="220"/>
                </a:cubicBezTo>
                <a:cubicBezTo>
                  <a:pt x="63" y="220"/>
                  <a:pt x="71" y="220"/>
                  <a:pt x="79" y="213"/>
                </a:cubicBezTo>
                <a:close/>
              </a:path>
            </a:pathLst>
          </a:custGeom>
          <a:solidFill>
            <a:srgbClr val="FAC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61FED8-E02F-E94C-87C7-80A2078EFF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26" y="659757"/>
            <a:ext cx="1745947" cy="2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>
            <a:extLst>
              <a:ext uri="{FF2B5EF4-FFF2-40B4-BE49-F238E27FC236}">
                <a16:creationId xmlns:a16="http://schemas.microsoft.com/office/drawing/2014/main" id="{32E9E20D-D520-4C42-8D43-61A4DEB2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667" y="410642"/>
            <a:ext cx="68904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4500" b="1" spc="700" dirty="0">
                <a:solidFill>
                  <a:schemeClr val="tx2"/>
                </a:solidFill>
                <a:latin typeface="Oswald" panose="02000303000000000000" pitchFamily="2" charset="0"/>
              </a:rPr>
              <a:t>Problems and Issues</a:t>
            </a:r>
            <a:endParaRPr lang="en-US" altLang="en-US" sz="4500" spc="700" dirty="0">
              <a:solidFill>
                <a:schemeClr val="accent2">
                  <a:lumMod val="60000"/>
                  <a:lumOff val="40000"/>
                </a:schemeClr>
              </a:solidFill>
              <a:latin typeface="Oswald" panose="02000303000000000000" pitchFamily="2" charset="0"/>
            </a:endParaRPr>
          </a:p>
        </p:txBody>
      </p:sp>
      <p:grpSp>
        <p:nvGrpSpPr>
          <p:cNvPr id="9" name="sticky3">
            <a:extLst>
              <a:ext uri="{FF2B5EF4-FFF2-40B4-BE49-F238E27FC236}">
                <a16:creationId xmlns:a16="http://schemas.microsoft.com/office/drawing/2014/main" id="{5E336DB8-4BAD-4C97-B44C-1F887661C568}"/>
              </a:ext>
            </a:extLst>
          </p:cNvPr>
          <p:cNvGrpSpPr/>
          <p:nvPr/>
        </p:nvGrpSpPr>
        <p:grpSpPr>
          <a:xfrm>
            <a:off x="7271148" y="3104348"/>
            <a:ext cx="3415901" cy="3415901"/>
            <a:chOff x="7271148" y="3104348"/>
            <a:chExt cx="3415901" cy="3415901"/>
          </a:xfrm>
        </p:grpSpPr>
        <p:pic>
          <p:nvPicPr>
            <p:cNvPr id="10" name="sticky" descr="A picture containing envelope, stationary&#10;&#10;Description automatically generated">
              <a:extLst>
                <a:ext uri="{FF2B5EF4-FFF2-40B4-BE49-F238E27FC236}">
                  <a16:creationId xmlns:a16="http://schemas.microsoft.com/office/drawing/2014/main" id="{77041F99-A637-44F2-8670-D65649A1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7188">
              <a:off x="7271148" y="3104348"/>
              <a:ext cx="3415901" cy="34159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11B2C0-10E6-45E3-94C7-6FE92E720460}"/>
                </a:ext>
              </a:extLst>
            </p:cNvPr>
            <p:cNvSpPr txBox="1"/>
            <p:nvPr/>
          </p:nvSpPr>
          <p:spPr>
            <a:xfrm rot="20870869">
              <a:off x="7677671" y="3601654"/>
              <a:ext cx="2602855" cy="112524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100" b="1" dirty="0">
                  <a:ln w="15875">
                    <a:noFill/>
                    <a:round/>
                  </a:ln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 have 200+ students waiting for graduation and join nursing workforce!</a:t>
              </a:r>
            </a:p>
          </p:txBody>
        </p:sp>
      </p:grpSp>
      <p:grpSp>
        <p:nvGrpSpPr>
          <p:cNvPr id="6" name="sticky1">
            <a:extLst>
              <a:ext uri="{FF2B5EF4-FFF2-40B4-BE49-F238E27FC236}">
                <a16:creationId xmlns:a16="http://schemas.microsoft.com/office/drawing/2014/main" id="{0AA5CD80-49DB-4A57-B3B3-17D5AF350B44}"/>
              </a:ext>
            </a:extLst>
          </p:cNvPr>
          <p:cNvGrpSpPr/>
          <p:nvPr/>
        </p:nvGrpSpPr>
        <p:grpSpPr>
          <a:xfrm>
            <a:off x="889398" y="3067050"/>
            <a:ext cx="3415901" cy="3415901"/>
            <a:chOff x="889398" y="3067050"/>
            <a:chExt cx="3415901" cy="3415901"/>
          </a:xfrm>
        </p:grpSpPr>
        <p:pic>
          <p:nvPicPr>
            <p:cNvPr id="3" name="sticky" descr="A picture containing envelope, stationary&#10;&#10;Description automatically generated">
              <a:extLst>
                <a:ext uri="{FF2B5EF4-FFF2-40B4-BE49-F238E27FC236}">
                  <a16:creationId xmlns:a16="http://schemas.microsoft.com/office/drawing/2014/main" id="{086F1881-594D-42A1-BE18-142AEFFDC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98" y="3067050"/>
              <a:ext cx="3415901" cy="341590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C8FF55-3B93-44AD-898F-85204AA16748}"/>
                </a:ext>
              </a:extLst>
            </p:cNvPr>
            <p:cNvSpPr txBox="1"/>
            <p:nvPr/>
          </p:nvSpPr>
          <p:spPr>
            <a:xfrm>
              <a:off x="1369099" y="3923103"/>
              <a:ext cx="2602855" cy="90601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3200" b="1" dirty="0">
                  <a:ln w="15875">
                    <a:noFill/>
                    <a:round/>
                  </a:ln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 practicum </a:t>
              </a:r>
            </a:p>
            <a:p>
              <a:pPr algn="ctr">
                <a:lnSpc>
                  <a:spcPts val="2000"/>
                </a:lnSpc>
              </a:pPr>
              <a:endParaRPr lang="en-US" sz="3200" b="1" dirty="0">
                <a:ln w="15875">
                  <a:noFill/>
                  <a:round/>
                </a:ln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ts val="2000"/>
                </a:lnSpc>
              </a:pPr>
              <a:r>
                <a:rPr lang="en-US" sz="3200" b="1" dirty="0">
                  <a:ln w="15875">
                    <a:noFill/>
                    <a:round/>
                  </a:ln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allowed</a:t>
              </a:r>
            </a:p>
          </p:txBody>
        </p:sp>
      </p:grpSp>
      <p:grpSp>
        <p:nvGrpSpPr>
          <p:cNvPr id="2" name="sticky2">
            <a:extLst>
              <a:ext uri="{FF2B5EF4-FFF2-40B4-BE49-F238E27FC236}">
                <a16:creationId xmlns:a16="http://schemas.microsoft.com/office/drawing/2014/main" id="{55ADEA59-C32B-403C-B9AB-D6B838E6A4B0}"/>
              </a:ext>
            </a:extLst>
          </p:cNvPr>
          <p:cNvGrpSpPr/>
          <p:nvPr/>
        </p:nvGrpSpPr>
        <p:grpSpPr>
          <a:xfrm>
            <a:off x="3956447" y="2914651"/>
            <a:ext cx="3415901" cy="3415901"/>
            <a:chOff x="3956447" y="2914651"/>
            <a:chExt cx="3415901" cy="3415901"/>
          </a:xfrm>
        </p:grpSpPr>
        <p:pic>
          <p:nvPicPr>
            <p:cNvPr id="8" name="sticky" descr="A picture containing envelope, stationary&#10;&#10;Description automatically generated">
              <a:extLst>
                <a:ext uri="{FF2B5EF4-FFF2-40B4-BE49-F238E27FC236}">
                  <a16:creationId xmlns:a16="http://schemas.microsoft.com/office/drawing/2014/main" id="{5904CA06-82B6-4EC9-B261-6BB2FCBC7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0293">
              <a:off x="3956447" y="2914651"/>
              <a:ext cx="3415901" cy="34159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8455BA-ED6C-41A5-A58F-D594DD743E80}"/>
                </a:ext>
              </a:extLst>
            </p:cNvPr>
            <p:cNvSpPr txBox="1"/>
            <p:nvPr/>
          </p:nvSpPr>
          <p:spPr>
            <a:xfrm rot="326561">
              <a:off x="4466127" y="4159290"/>
              <a:ext cx="2602855" cy="43364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4400" b="1" dirty="0">
                  <a:ln w="15875">
                    <a:noFill/>
                    <a:round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COVID-19</a:t>
              </a:r>
            </a:p>
          </p:txBody>
        </p:sp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213BEF1F-6456-42C3-B0FD-3DC2C9EBBB3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9551532">
              <a:off x="5212554" y="5214702"/>
              <a:ext cx="821715" cy="636336"/>
              <a:chOff x="4512" y="548"/>
              <a:chExt cx="625" cy="484"/>
            </a:xfrm>
          </p:grpSpPr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B104BA83-E1CC-47B3-A805-E97258990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" y="548"/>
                <a:ext cx="302" cy="484"/>
              </a:xfrm>
              <a:custGeom>
                <a:avLst/>
                <a:gdLst>
                  <a:gd name="T0" fmla="*/ 189 w 842"/>
                  <a:gd name="T1" fmla="*/ 0 h 1353"/>
                  <a:gd name="T2" fmla="*/ 0 w 842"/>
                  <a:gd name="T3" fmla="*/ 747 h 1353"/>
                  <a:gd name="T4" fmla="*/ 291 w 842"/>
                  <a:gd name="T5" fmla="*/ 771 h 1353"/>
                  <a:gd name="T6" fmla="*/ 189 w 842"/>
                  <a:gd name="T7" fmla="*/ 1266 h 1353"/>
                  <a:gd name="T8" fmla="*/ 236 w 842"/>
                  <a:gd name="T9" fmla="*/ 1290 h 1353"/>
                  <a:gd name="T10" fmla="*/ 842 w 842"/>
                  <a:gd name="T11" fmla="*/ 488 h 1353"/>
                  <a:gd name="T12" fmla="*/ 448 w 842"/>
                  <a:gd name="T13" fmla="*/ 480 h 1353"/>
                  <a:gd name="T14" fmla="*/ 598 w 842"/>
                  <a:gd name="T15" fmla="*/ 0 h 1353"/>
                  <a:gd name="T16" fmla="*/ 189 w 842"/>
                  <a:gd name="T17" fmla="*/ 0 h 1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2" h="1353">
                    <a:moveTo>
                      <a:pt x="189" y="0"/>
                    </a:moveTo>
                    <a:cubicBezTo>
                      <a:pt x="0" y="747"/>
                      <a:pt x="0" y="747"/>
                      <a:pt x="0" y="747"/>
                    </a:cubicBezTo>
                    <a:cubicBezTo>
                      <a:pt x="291" y="771"/>
                      <a:pt x="291" y="771"/>
                      <a:pt x="291" y="771"/>
                    </a:cubicBezTo>
                    <a:cubicBezTo>
                      <a:pt x="291" y="771"/>
                      <a:pt x="197" y="1251"/>
                      <a:pt x="189" y="1266"/>
                    </a:cubicBezTo>
                    <a:cubicBezTo>
                      <a:pt x="189" y="1290"/>
                      <a:pt x="181" y="1353"/>
                      <a:pt x="236" y="1290"/>
                    </a:cubicBezTo>
                    <a:cubicBezTo>
                      <a:pt x="291" y="1227"/>
                      <a:pt x="842" y="488"/>
                      <a:pt x="842" y="488"/>
                    </a:cubicBezTo>
                    <a:cubicBezTo>
                      <a:pt x="448" y="480"/>
                      <a:pt x="448" y="480"/>
                      <a:pt x="448" y="480"/>
                    </a:cubicBezTo>
                    <a:cubicBezTo>
                      <a:pt x="598" y="0"/>
                      <a:pt x="598" y="0"/>
                      <a:pt x="598" y="0"/>
                    </a:cubicBezTo>
                    <a:lnTo>
                      <a:pt x="189" y="0"/>
                    </a:lnTo>
                    <a:close/>
                  </a:path>
                </a:pathLst>
              </a:custGeom>
              <a:noFill/>
              <a:ln w="4445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DB876BF3-E4F0-4D37-94B0-AE4BE5734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554"/>
                <a:ext cx="102" cy="79"/>
              </a:xfrm>
              <a:custGeom>
                <a:avLst/>
                <a:gdLst>
                  <a:gd name="T0" fmla="*/ 228 w 283"/>
                  <a:gd name="T1" fmla="*/ 220 h 220"/>
                  <a:gd name="T2" fmla="*/ 204 w 283"/>
                  <a:gd name="T3" fmla="*/ 212 h 220"/>
                  <a:gd name="T4" fmla="*/ 23 w 283"/>
                  <a:gd name="T5" fmla="*/ 94 h 220"/>
                  <a:gd name="T6" fmla="*/ 15 w 283"/>
                  <a:gd name="T7" fmla="*/ 31 h 220"/>
                  <a:gd name="T8" fmla="*/ 78 w 283"/>
                  <a:gd name="T9" fmla="*/ 16 h 220"/>
                  <a:gd name="T10" fmla="*/ 259 w 283"/>
                  <a:gd name="T11" fmla="*/ 134 h 220"/>
                  <a:gd name="T12" fmla="*/ 267 w 283"/>
                  <a:gd name="T13" fmla="*/ 196 h 220"/>
                  <a:gd name="T14" fmla="*/ 228 w 283"/>
                  <a:gd name="T1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" h="220">
                    <a:moveTo>
                      <a:pt x="228" y="220"/>
                    </a:moveTo>
                    <a:cubicBezTo>
                      <a:pt x="220" y="220"/>
                      <a:pt x="212" y="220"/>
                      <a:pt x="204" y="212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0" y="79"/>
                      <a:pt x="0" y="47"/>
                      <a:pt x="15" y="31"/>
                    </a:cubicBezTo>
                    <a:cubicBezTo>
                      <a:pt x="23" y="8"/>
                      <a:pt x="55" y="0"/>
                      <a:pt x="78" y="16"/>
                    </a:cubicBezTo>
                    <a:cubicBezTo>
                      <a:pt x="259" y="134"/>
                      <a:pt x="259" y="134"/>
                      <a:pt x="259" y="134"/>
                    </a:cubicBezTo>
                    <a:cubicBezTo>
                      <a:pt x="275" y="149"/>
                      <a:pt x="283" y="181"/>
                      <a:pt x="267" y="196"/>
                    </a:cubicBezTo>
                    <a:cubicBezTo>
                      <a:pt x="259" y="212"/>
                      <a:pt x="243" y="220"/>
                      <a:pt x="228" y="220"/>
                    </a:cubicBezTo>
                    <a:close/>
                  </a:path>
                </a:pathLst>
              </a:custGeom>
              <a:solidFill>
                <a:srgbClr val="B0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98D2DD44-D041-4D41-961A-BA626FC38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734"/>
                <a:ext cx="110" cy="37"/>
              </a:xfrm>
              <a:custGeom>
                <a:avLst/>
                <a:gdLst>
                  <a:gd name="T0" fmla="*/ 47 w 307"/>
                  <a:gd name="T1" fmla="*/ 95 h 102"/>
                  <a:gd name="T2" fmla="*/ 260 w 307"/>
                  <a:gd name="T3" fmla="*/ 95 h 102"/>
                  <a:gd name="T4" fmla="*/ 307 w 307"/>
                  <a:gd name="T5" fmla="*/ 55 h 102"/>
                  <a:gd name="T6" fmla="*/ 268 w 307"/>
                  <a:gd name="T7" fmla="*/ 0 h 102"/>
                  <a:gd name="T8" fmla="*/ 260 w 307"/>
                  <a:gd name="T9" fmla="*/ 0 h 102"/>
                  <a:gd name="T10" fmla="*/ 47 w 307"/>
                  <a:gd name="T11" fmla="*/ 0 h 102"/>
                  <a:gd name="T12" fmla="*/ 0 w 307"/>
                  <a:gd name="T13" fmla="*/ 47 h 102"/>
                  <a:gd name="T14" fmla="*/ 47 w 307"/>
                  <a:gd name="T15" fmla="*/ 95 h 102"/>
                  <a:gd name="T16" fmla="*/ 47 w 307"/>
                  <a:gd name="T17" fmla="*/ 9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102">
                    <a:moveTo>
                      <a:pt x="47" y="95"/>
                    </a:moveTo>
                    <a:cubicBezTo>
                      <a:pt x="260" y="95"/>
                      <a:pt x="260" y="95"/>
                      <a:pt x="260" y="95"/>
                    </a:cubicBezTo>
                    <a:cubicBezTo>
                      <a:pt x="283" y="102"/>
                      <a:pt x="307" y="79"/>
                      <a:pt x="307" y="55"/>
                    </a:cubicBezTo>
                    <a:cubicBezTo>
                      <a:pt x="307" y="24"/>
                      <a:pt x="291" y="8"/>
                      <a:pt x="268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4" y="0"/>
                      <a:pt x="0" y="24"/>
                      <a:pt x="0" y="47"/>
                    </a:cubicBezTo>
                    <a:cubicBezTo>
                      <a:pt x="0" y="71"/>
                      <a:pt x="16" y="95"/>
                      <a:pt x="47" y="95"/>
                    </a:cubicBezTo>
                    <a:cubicBezTo>
                      <a:pt x="47" y="95"/>
                      <a:pt x="47" y="95"/>
                      <a:pt x="47" y="95"/>
                    </a:cubicBezTo>
                    <a:close/>
                  </a:path>
                </a:pathLst>
              </a:custGeom>
              <a:solidFill>
                <a:srgbClr val="B0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02DF647C-FE38-4512-B897-316BE7FB0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37"/>
                <a:ext cx="110" cy="36"/>
              </a:xfrm>
              <a:custGeom>
                <a:avLst/>
                <a:gdLst>
                  <a:gd name="T0" fmla="*/ 307 w 307"/>
                  <a:gd name="T1" fmla="*/ 55 h 102"/>
                  <a:gd name="T2" fmla="*/ 260 w 307"/>
                  <a:gd name="T3" fmla="*/ 8 h 102"/>
                  <a:gd name="T4" fmla="*/ 48 w 307"/>
                  <a:gd name="T5" fmla="*/ 0 h 102"/>
                  <a:gd name="T6" fmla="*/ 0 w 307"/>
                  <a:gd name="T7" fmla="*/ 47 h 102"/>
                  <a:gd name="T8" fmla="*/ 48 w 307"/>
                  <a:gd name="T9" fmla="*/ 94 h 102"/>
                  <a:gd name="T10" fmla="*/ 260 w 307"/>
                  <a:gd name="T11" fmla="*/ 102 h 102"/>
                  <a:gd name="T12" fmla="*/ 260 w 307"/>
                  <a:gd name="T13" fmla="*/ 102 h 102"/>
                  <a:gd name="T14" fmla="*/ 307 w 307"/>
                  <a:gd name="T15" fmla="*/ 5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7" h="102">
                    <a:moveTo>
                      <a:pt x="307" y="55"/>
                    </a:moveTo>
                    <a:cubicBezTo>
                      <a:pt x="307" y="32"/>
                      <a:pt x="291" y="8"/>
                      <a:pt x="260" y="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4" y="0"/>
                      <a:pt x="0" y="16"/>
                      <a:pt x="0" y="47"/>
                    </a:cubicBezTo>
                    <a:cubicBezTo>
                      <a:pt x="0" y="71"/>
                      <a:pt x="16" y="94"/>
                      <a:pt x="48" y="94"/>
                    </a:cubicBezTo>
                    <a:cubicBezTo>
                      <a:pt x="260" y="102"/>
                      <a:pt x="260" y="102"/>
                      <a:pt x="260" y="102"/>
                    </a:cubicBezTo>
                    <a:cubicBezTo>
                      <a:pt x="260" y="102"/>
                      <a:pt x="260" y="102"/>
                      <a:pt x="260" y="102"/>
                    </a:cubicBezTo>
                    <a:cubicBezTo>
                      <a:pt x="284" y="102"/>
                      <a:pt x="307" y="87"/>
                      <a:pt x="307" y="55"/>
                    </a:cubicBezTo>
                    <a:close/>
                  </a:path>
                </a:pathLst>
              </a:custGeom>
              <a:solidFill>
                <a:srgbClr val="B0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7B2C78F3-F651-4D33-90E4-4440182C4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855"/>
                <a:ext cx="105" cy="79"/>
              </a:xfrm>
              <a:custGeom>
                <a:avLst/>
                <a:gdLst>
                  <a:gd name="T0" fmla="*/ 86 w 291"/>
                  <a:gd name="T1" fmla="*/ 213 h 221"/>
                  <a:gd name="T2" fmla="*/ 259 w 291"/>
                  <a:gd name="T3" fmla="*/ 95 h 221"/>
                  <a:gd name="T4" fmla="*/ 275 w 291"/>
                  <a:gd name="T5" fmla="*/ 32 h 221"/>
                  <a:gd name="T6" fmla="*/ 212 w 291"/>
                  <a:gd name="T7" fmla="*/ 16 h 221"/>
                  <a:gd name="T8" fmla="*/ 31 w 291"/>
                  <a:gd name="T9" fmla="*/ 134 h 221"/>
                  <a:gd name="T10" fmla="*/ 15 w 291"/>
                  <a:gd name="T11" fmla="*/ 205 h 221"/>
                  <a:gd name="T12" fmla="*/ 55 w 291"/>
                  <a:gd name="T13" fmla="*/ 221 h 221"/>
                  <a:gd name="T14" fmla="*/ 86 w 291"/>
                  <a:gd name="T15" fmla="*/ 21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1" h="221">
                    <a:moveTo>
                      <a:pt x="86" y="213"/>
                    </a:moveTo>
                    <a:cubicBezTo>
                      <a:pt x="259" y="95"/>
                      <a:pt x="259" y="95"/>
                      <a:pt x="259" y="95"/>
                    </a:cubicBezTo>
                    <a:cubicBezTo>
                      <a:pt x="283" y="79"/>
                      <a:pt x="291" y="55"/>
                      <a:pt x="275" y="32"/>
                    </a:cubicBezTo>
                    <a:cubicBezTo>
                      <a:pt x="259" y="8"/>
                      <a:pt x="228" y="0"/>
                      <a:pt x="212" y="1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7" y="150"/>
                      <a:pt x="0" y="181"/>
                      <a:pt x="15" y="205"/>
                    </a:cubicBezTo>
                    <a:cubicBezTo>
                      <a:pt x="23" y="213"/>
                      <a:pt x="39" y="221"/>
                      <a:pt x="55" y="221"/>
                    </a:cubicBezTo>
                    <a:cubicBezTo>
                      <a:pt x="62" y="221"/>
                      <a:pt x="78" y="221"/>
                      <a:pt x="86" y="213"/>
                    </a:cubicBezTo>
                    <a:close/>
                  </a:path>
                </a:pathLst>
              </a:custGeom>
              <a:solidFill>
                <a:srgbClr val="B0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448A686F-BBA2-4FA8-A695-774B62087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852"/>
                <a:ext cx="104" cy="79"/>
              </a:xfrm>
              <a:custGeom>
                <a:avLst/>
                <a:gdLst>
                  <a:gd name="T0" fmla="*/ 275 w 291"/>
                  <a:gd name="T1" fmla="*/ 196 h 220"/>
                  <a:gd name="T2" fmla="*/ 259 w 291"/>
                  <a:gd name="T3" fmla="*/ 133 h 220"/>
                  <a:gd name="T4" fmla="*/ 78 w 291"/>
                  <a:gd name="T5" fmla="*/ 15 h 220"/>
                  <a:gd name="T6" fmla="*/ 15 w 291"/>
                  <a:gd name="T7" fmla="*/ 23 h 220"/>
                  <a:gd name="T8" fmla="*/ 31 w 291"/>
                  <a:gd name="T9" fmla="*/ 94 h 220"/>
                  <a:gd name="T10" fmla="*/ 204 w 291"/>
                  <a:gd name="T11" fmla="*/ 212 h 220"/>
                  <a:gd name="T12" fmla="*/ 236 w 291"/>
                  <a:gd name="T13" fmla="*/ 220 h 220"/>
                  <a:gd name="T14" fmla="*/ 275 w 291"/>
                  <a:gd name="T15" fmla="*/ 19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1" h="220">
                    <a:moveTo>
                      <a:pt x="275" y="196"/>
                    </a:moveTo>
                    <a:cubicBezTo>
                      <a:pt x="291" y="173"/>
                      <a:pt x="283" y="141"/>
                      <a:pt x="259" y="133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55" y="0"/>
                      <a:pt x="31" y="7"/>
                      <a:pt x="15" y="23"/>
                    </a:cubicBezTo>
                    <a:cubicBezTo>
                      <a:pt x="0" y="47"/>
                      <a:pt x="8" y="78"/>
                      <a:pt x="31" y="94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20" y="212"/>
                      <a:pt x="228" y="220"/>
                      <a:pt x="236" y="220"/>
                    </a:cubicBezTo>
                    <a:cubicBezTo>
                      <a:pt x="251" y="220"/>
                      <a:pt x="267" y="212"/>
                      <a:pt x="275" y="196"/>
                    </a:cubicBezTo>
                    <a:close/>
                  </a:path>
                </a:pathLst>
              </a:custGeom>
              <a:solidFill>
                <a:srgbClr val="B0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4D015332-45BA-4355-A2CA-409F9D3F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4" y="568"/>
                <a:ext cx="101" cy="79"/>
              </a:xfrm>
              <a:custGeom>
                <a:avLst/>
                <a:gdLst>
                  <a:gd name="T0" fmla="*/ 79 w 283"/>
                  <a:gd name="T1" fmla="*/ 213 h 220"/>
                  <a:gd name="T2" fmla="*/ 260 w 283"/>
                  <a:gd name="T3" fmla="*/ 95 h 220"/>
                  <a:gd name="T4" fmla="*/ 267 w 283"/>
                  <a:gd name="T5" fmla="*/ 32 h 220"/>
                  <a:gd name="T6" fmla="*/ 205 w 283"/>
                  <a:gd name="T7" fmla="*/ 16 h 220"/>
                  <a:gd name="T8" fmla="*/ 24 w 283"/>
                  <a:gd name="T9" fmla="*/ 134 h 220"/>
                  <a:gd name="T10" fmla="*/ 16 w 283"/>
                  <a:gd name="T11" fmla="*/ 205 h 220"/>
                  <a:gd name="T12" fmla="*/ 55 w 283"/>
                  <a:gd name="T13" fmla="*/ 220 h 220"/>
                  <a:gd name="T14" fmla="*/ 79 w 283"/>
                  <a:gd name="T15" fmla="*/ 21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" h="220">
                    <a:moveTo>
                      <a:pt x="79" y="213"/>
                    </a:moveTo>
                    <a:cubicBezTo>
                      <a:pt x="260" y="95"/>
                      <a:pt x="260" y="95"/>
                      <a:pt x="260" y="95"/>
                    </a:cubicBezTo>
                    <a:cubicBezTo>
                      <a:pt x="275" y="79"/>
                      <a:pt x="283" y="55"/>
                      <a:pt x="267" y="32"/>
                    </a:cubicBezTo>
                    <a:cubicBezTo>
                      <a:pt x="252" y="8"/>
                      <a:pt x="228" y="0"/>
                      <a:pt x="205" y="16"/>
                    </a:cubicBezTo>
                    <a:cubicBezTo>
                      <a:pt x="24" y="134"/>
                      <a:pt x="24" y="134"/>
                      <a:pt x="24" y="134"/>
                    </a:cubicBezTo>
                    <a:cubicBezTo>
                      <a:pt x="0" y="150"/>
                      <a:pt x="0" y="181"/>
                      <a:pt x="16" y="205"/>
                    </a:cubicBezTo>
                    <a:cubicBezTo>
                      <a:pt x="24" y="213"/>
                      <a:pt x="39" y="220"/>
                      <a:pt x="55" y="220"/>
                    </a:cubicBezTo>
                    <a:cubicBezTo>
                      <a:pt x="63" y="220"/>
                      <a:pt x="71" y="220"/>
                      <a:pt x="79" y="213"/>
                    </a:cubicBezTo>
                    <a:close/>
                  </a:path>
                </a:pathLst>
              </a:custGeom>
              <a:solidFill>
                <a:srgbClr val="B0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36" y="4802413"/>
            <a:ext cx="1178421" cy="1294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04" y="4882449"/>
            <a:ext cx="1337447" cy="16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0994" y="3295247"/>
            <a:ext cx="10515600" cy="21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dirty="0">
                <a:solidFill>
                  <a:schemeClr val="accent1"/>
                </a:solidFill>
              </a:rPr>
              <a:t>Questions? </a:t>
            </a:r>
          </a:p>
          <a:p>
            <a:pPr algn="ctr"/>
            <a:endParaRPr lang="en-HK" dirty="0">
              <a:solidFill>
                <a:schemeClr val="accent1"/>
              </a:solidFill>
            </a:endParaRPr>
          </a:p>
          <a:p>
            <a:pPr algn="ctr"/>
            <a:r>
              <a:rPr lang="en-HK" dirty="0">
                <a:solidFill>
                  <a:schemeClr val="accent1"/>
                </a:solidFill>
              </a:rPr>
              <a:t>Welcome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80CA6EBF-C641-41B7-8346-FE38EA8654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6594" y="4171310"/>
            <a:ext cx="2836539" cy="2196614"/>
            <a:chOff x="4512" y="548"/>
            <a:chExt cx="625" cy="484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23A1A6DC-88FE-4DFF-ADD0-80228CBA7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548"/>
              <a:ext cx="302" cy="484"/>
            </a:xfrm>
            <a:custGeom>
              <a:avLst/>
              <a:gdLst>
                <a:gd name="T0" fmla="*/ 189 w 842"/>
                <a:gd name="T1" fmla="*/ 0 h 1353"/>
                <a:gd name="T2" fmla="*/ 0 w 842"/>
                <a:gd name="T3" fmla="*/ 747 h 1353"/>
                <a:gd name="T4" fmla="*/ 291 w 842"/>
                <a:gd name="T5" fmla="*/ 771 h 1353"/>
                <a:gd name="T6" fmla="*/ 189 w 842"/>
                <a:gd name="T7" fmla="*/ 1266 h 1353"/>
                <a:gd name="T8" fmla="*/ 236 w 842"/>
                <a:gd name="T9" fmla="*/ 1290 h 1353"/>
                <a:gd name="T10" fmla="*/ 842 w 842"/>
                <a:gd name="T11" fmla="*/ 488 h 1353"/>
                <a:gd name="T12" fmla="*/ 448 w 842"/>
                <a:gd name="T13" fmla="*/ 480 h 1353"/>
                <a:gd name="T14" fmla="*/ 598 w 842"/>
                <a:gd name="T15" fmla="*/ 0 h 1353"/>
                <a:gd name="T16" fmla="*/ 189 w 842"/>
                <a:gd name="T17" fmla="*/ 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1353">
                  <a:moveTo>
                    <a:pt x="189" y="0"/>
                  </a:moveTo>
                  <a:cubicBezTo>
                    <a:pt x="0" y="747"/>
                    <a:pt x="0" y="747"/>
                    <a:pt x="0" y="747"/>
                  </a:cubicBezTo>
                  <a:cubicBezTo>
                    <a:pt x="291" y="771"/>
                    <a:pt x="291" y="771"/>
                    <a:pt x="291" y="771"/>
                  </a:cubicBezTo>
                  <a:cubicBezTo>
                    <a:pt x="291" y="771"/>
                    <a:pt x="197" y="1251"/>
                    <a:pt x="189" y="1266"/>
                  </a:cubicBezTo>
                  <a:cubicBezTo>
                    <a:pt x="189" y="1290"/>
                    <a:pt x="181" y="1353"/>
                    <a:pt x="236" y="1290"/>
                  </a:cubicBezTo>
                  <a:cubicBezTo>
                    <a:pt x="291" y="1227"/>
                    <a:pt x="842" y="488"/>
                    <a:pt x="842" y="488"/>
                  </a:cubicBezTo>
                  <a:cubicBezTo>
                    <a:pt x="448" y="480"/>
                    <a:pt x="448" y="480"/>
                    <a:pt x="448" y="480"/>
                  </a:cubicBezTo>
                  <a:cubicBezTo>
                    <a:pt x="598" y="0"/>
                    <a:pt x="598" y="0"/>
                    <a:pt x="598" y="0"/>
                  </a:cubicBezTo>
                  <a:lnTo>
                    <a:pt x="189" y="0"/>
                  </a:lnTo>
                  <a:close/>
                </a:path>
              </a:pathLst>
            </a:custGeom>
            <a:noFill/>
            <a:ln w="114300" cap="flat">
              <a:solidFill>
                <a:srgbClr val="7F86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38B80823-3EA1-4F01-B3CF-D3C8EA38B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554"/>
              <a:ext cx="102" cy="79"/>
            </a:xfrm>
            <a:custGeom>
              <a:avLst/>
              <a:gdLst>
                <a:gd name="T0" fmla="*/ 228 w 283"/>
                <a:gd name="T1" fmla="*/ 220 h 220"/>
                <a:gd name="T2" fmla="*/ 204 w 283"/>
                <a:gd name="T3" fmla="*/ 212 h 220"/>
                <a:gd name="T4" fmla="*/ 23 w 283"/>
                <a:gd name="T5" fmla="*/ 94 h 220"/>
                <a:gd name="T6" fmla="*/ 15 w 283"/>
                <a:gd name="T7" fmla="*/ 31 h 220"/>
                <a:gd name="T8" fmla="*/ 78 w 283"/>
                <a:gd name="T9" fmla="*/ 16 h 220"/>
                <a:gd name="T10" fmla="*/ 259 w 283"/>
                <a:gd name="T11" fmla="*/ 134 h 220"/>
                <a:gd name="T12" fmla="*/ 267 w 283"/>
                <a:gd name="T13" fmla="*/ 196 h 220"/>
                <a:gd name="T14" fmla="*/ 228 w 283"/>
                <a:gd name="T15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20">
                  <a:moveTo>
                    <a:pt x="228" y="220"/>
                  </a:moveTo>
                  <a:cubicBezTo>
                    <a:pt x="220" y="220"/>
                    <a:pt x="212" y="220"/>
                    <a:pt x="204" y="212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0" y="79"/>
                    <a:pt x="0" y="47"/>
                    <a:pt x="15" y="31"/>
                  </a:cubicBezTo>
                  <a:cubicBezTo>
                    <a:pt x="23" y="8"/>
                    <a:pt x="55" y="0"/>
                    <a:pt x="78" y="16"/>
                  </a:cubicBezTo>
                  <a:cubicBezTo>
                    <a:pt x="259" y="134"/>
                    <a:pt x="259" y="134"/>
                    <a:pt x="259" y="134"/>
                  </a:cubicBezTo>
                  <a:cubicBezTo>
                    <a:pt x="275" y="149"/>
                    <a:pt x="283" y="181"/>
                    <a:pt x="267" y="196"/>
                  </a:cubicBezTo>
                  <a:cubicBezTo>
                    <a:pt x="259" y="212"/>
                    <a:pt x="243" y="220"/>
                    <a:pt x="228" y="220"/>
                  </a:cubicBezTo>
                  <a:close/>
                </a:path>
              </a:pathLst>
            </a:custGeom>
            <a:solidFill>
              <a:srgbClr val="FA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0D863643-1DD0-4383-B011-BEB1E4289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734"/>
              <a:ext cx="110" cy="37"/>
            </a:xfrm>
            <a:custGeom>
              <a:avLst/>
              <a:gdLst>
                <a:gd name="T0" fmla="*/ 47 w 307"/>
                <a:gd name="T1" fmla="*/ 95 h 102"/>
                <a:gd name="T2" fmla="*/ 260 w 307"/>
                <a:gd name="T3" fmla="*/ 95 h 102"/>
                <a:gd name="T4" fmla="*/ 307 w 307"/>
                <a:gd name="T5" fmla="*/ 55 h 102"/>
                <a:gd name="T6" fmla="*/ 268 w 307"/>
                <a:gd name="T7" fmla="*/ 0 h 102"/>
                <a:gd name="T8" fmla="*/ 260 w 307"/>
                <a:gd name="T9" fmla="*/ 0 h 102"/>
                <a:gd name="T10" fmla="*/ 47 w 307"/>
                <a:gd name="T11" fmla="*/ 0 h 102"/>
                <a:gd name="T12" fmla="*/ 0 w 307"/>
                <a:gd name="T13" fmla="*/ 47 h 102"/>
                <a:gd name="T14" fmla="*/ 47 w 307"/>
                <a:gd name="T15" fmla="*/ 95 h 102"/>
                <a:gd name="T16" fmla="*/ 47 w 307"/>
                <a:gd name="T17" fmla="*/ 9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102">
                  <a:moveTo>
                    <a:pt x="47" y="95"/>
                  </a:moveTo>
                  <a:cubicBezTo>
                    <a:pt x="260" y="95"/>
                    <a:pt x="260" y="95"/>
                    <a:pt x="260" y="95"/>
                  </a:cubicBezTo>
                  <a:cubicBezTo>
                    <a:pt x="283" y="102"/>
                    <a:pt x="307" y="79"/>
                    <a:pt x="307" y="55"/>
                  </a:cubicBezTo>
                  <a:cubicBezTo>
                    <a:pt x="307" y="24"/>
                    <a:pt x="291" y="8"/>
                    <a:pt x="268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4" y="0"/>
                    <a:pt x="0" y="24"/>
                    <a:pt x="0" y="47"/>
                  </a:cubicBezTo>
                  <a:cubicBezTo>
                    <a:pt x="0" y="71"/>
                    <a:pt x="16" y="95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lose/>
                </a:path>
              </a:pathLst>
            </a:custGeom>
            <a:solidFill>
              <a:srgbClr val="FA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769EB941-88B2-401B-A6A7-247D2C61B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737"/>
              <a:ext cx="110" cy="36"/>
            </a:xfrm>
            <a:custGeom>
              <a:avLst/>
              <a:gdLst>
                <a:gd name="T0" fmla="*/ 307 w 307"/>
                <a:gd name="T1" fmla="*/ 55 h 102"/>
                <a:gd name="T2" fmla="*/ 260 w 307"/>
                <a:gd name="T3" fmla="*/ 8 h 102"/>
                <a:gd name="T4" fmla="*/ 48 w 307"/>
                <a:gd name="T5" fmla="*/ 0 h 102"/>
                <a:gd name="T6" fmla="*/ 0 w 307"/>
                <a:gd name="T7" fmla="*/ 47 h 102"/>
                <a:gd name="T8" fmla="*/ 48 w 307"/>
                <a:gd name="T9" fmla="*/ 94 h 102"/>
                <a:gd name="T10" fmla="*/ 260 w 307"/>
                <a:gd name="T11" fmla="*/ 102 h 102"/>
                <a:gd name="T12" fmla="*/ 260 w 307"/>
                <a:gd name="T13" fmla="*/ 102 h 102"/>
                <a:gd name="T14" fmla="*/ 307 w 307"/>
                <a:gd name="T15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" h="102">
                  <a:moveTo>
                    <a:pt x="307" y="55"/>
                  </a:moveTo>
                  <a:cubicBezTo>
                    <a:pt x="307" y="32"/>
                    <a:pt x="291" y="8"/>
                    <a:pt x="260" y="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4" y="0"/>
                    <a:pt x="0" y="16"/>
                    <a:pt x="0" y="47"/>
                  </a:cubicBezTo>
                  <a:cubicBezTo>
                    <a:pt x="0" y="71"/>
                    <a:pt x="16" y="94"/>
                    <a:pt x="48" y="94"/>
                  </a:cubicBezTo>
                  <a:cubicBezTo>
                    <a:pt x="260" y="102"/>
                    <a:pt x="260" y="102"/>
                    <a:pt x="260" y="102"/>
                  </a:cubicBezTo>
                  <a:cubicBezTo>
                    <a:pt x="260" y="102"/>
                    <a:pt x="260" y="102"/>
                    <a:pt x="260" y="102"/>
                  </a:cubicBezTo>
                  <a:cubicBezTo>
                    <a:pt x="284" y="102"/>
                    <a:pt x="307" y="87"/>
                    <a:pt x="307" y="55"/>
                  </a:cubicBezTo>
                  <a:close/>
                </a:path>
              </a:pathLst>
            </a:custGeom>
            <a:solidFill>
              <a:srgbClr val="FA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2CD9AEE0-6E97-403C-AAE4-536BDB41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855"/>
              <a:ext cx="105" cy="79"/>
            </a:xfrm>
            <a:custGeom>
              <a:avLst/>
              <a:gdLst>
                <a:gd name="T0" fmla="*/ 86 w 291"/>
                <a:gd name="T1" fmla="*/ 213 h 221"/>
                <a:gd name="T2" fmla="*/ 259 w 291"/>
                <a:gd name="T3" fmla="*/ 95 h 221"/>
                <a:gd name="T4" fmla="*/ 275 w 291"/>
                <a:gd name="T5" fmla="*/ 32 h 221"/>
                <a:gd name="T6" fmla="*/ 212 w 291"/>
                <a:gd name="T7" fmla="*/ 16 h 221"/>
                <a:gd name="T8" fmla="*/ 31 w 291"/>
                <a:gd name="T9" fmla="*/ 134 h 221"/>
                <a:gd name="T10" fmla="*/ 15 w 291"/>
                <a:gd name="T11" fmla="*/ 205 h 221"/>
                <a:gd name="T12" fmla="*/ 55 w 291"/>
                <a:gd name="T13" fmla="*/ 221 h 221"/>
                <a:gd name="T14" fmla="*/ 86 w 291"/>
                <a:gd name="T15" fmla="*/ 2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221">
                  <a:moveTo>
                    <a:pt x="86" y="213"/>
                  </a:moveTo>
                  <a:cubicBezTo>
                    <a:pt x="259" y="95"/>
                    <a:pt x="259" y="95"/>
                    <a:pt x="259" y="95"/>
                  </a:cubicBezTo>
                  <a:cubicBezTo>
                    <a:pt x="283" y="79"/>
                    <a:pt x="291" y="55"/>
                    <a:pt x="275" y="32"/>
                  </a:cubicBezTo>
                  <a:cubicBezTo>
                    <a:pt x="259" y="8"/>
                    <a:pt x="228" y="0"/>
                    <a:pt x="212" y="16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7" y="150"/>
                    <a:pt x="0" y="181"/>
                    <a:pt x="15" y="205"/>
                  </a:cubicBezTo>
                  <a:cubicBezTo>
                    <a:pt x="23" y="213"/>
                    <a:pt x="39" y="221"/>
                    <a:pt x="55" y="221"/>
                  </a:cubicBezTo>
                  <a:cubicBezTo>
                    <a:pt x="62" y="221"/>
                    <a:pt x="78" y="221"/>
                    <a:pt x="86" y="213"/>
                  </a:cubicBezTo>
                  <a:close/>
                </a:path>
              </a:pathLst>
            </a:custGeom>
            <a:solidFill>
              <a:srgbClr val="FA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555C5B5E-B17B-4BCE-865B-F88A4BCF3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852"/>
              <a:ext cx="104" cy="79"/>
            </a:xfrm>
            <a:custGeom>
              <a:avLst/>
              <a:gdLst>
                <a:gd name="T0" fmla="*/ 275 w 291"/>
                <a:gd name="T1" fmla="*/ 196 h 220"/>
                <a:gd name="T2" fmla="*/ 259 w 291"/>
                <a:gd name="T3" fmla="*/ 133 h 220"/>
                <a:gd name="T4" fmla="*/ 78 w 291"/>
                <a:gd name="T5" fmla="*/ 15 h 220"/>
                <a:gd name="T6" fmla="*/ 15 w 291"/>
                <a:gd name="T7" fmla="*/ 23 h 220"/>
                <a:gd name="T8" fmla="*/ 31 w 291"/>
                <a:gd name="T9" fmla="*/ 94 h 220"/>
                <a:gd name="T10" fmla="*/ 204 w 291"/>
                <a:gd name="T11" fmla="*/ 212 h 220"/>
                <a:gd name="T12" fmla="*/ 236 w 291"/>
                <a:gd name="T13" fmla="*/ 220 h 220"/>
                <a:gd name="T14" fmla="*/ 275 w 291"/>
                <a:gd name="T15" fmla="*/ 19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220">
                  <a:moveTo>
                    <a:pt x="275" y="196"/>
                  </a:moveTo>
                  <a:cubicBezTo>
                    <a:pt x="291" y="173"/>
                    <a:pt x="283" y="141"/>
                    <a:pt x="259" y="13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55" y="0"/>
                    <a:pt x="31" y="7"/>
                    <a:pt x="15" y="23"/>
                  </a:cubicBezTo>
                  <a:cubicBezTo>
                    <a:pt x="0" y="47"/>
                    <a:pt x="8" y="78"/>
                    <a:pt x="31" y="94"/>
                  </a:cubicBezTo>
                  <a:cubicBezTo>
                    <a:pt x="204" y="212"/>
                    <a:pt x="204" y="212"/>
                    <a:pt x="204" y="212"/>
                  </a:cubicBezTo>
                  <a:cubicBezTo>
                    <a:pt x="220" y="212"/>
                    <a:pt x="228" y="220"/>
                    <a:pt x="236" y="220"/>
                  </a:cubicBezTo>
                  <a:cubicBezTo>
                    <a:pt x="251" y="220"/>
                    <a:pt x="267" y="212"/>
                    <a:pt x="275" y="196"/>
                  </a:cubicBezTo>
                  <a:close/>
                </a:path>
              </a:pathLst>
            </a:custGeom>
            <a:solidFill>
              <a:srgbClr val="FA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12A4DA0F-B81A-40DE-B248-7E0A2F935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568"/>
              <a:ext cx="101" cy="79"/>
            </a:xfrm>
            <a:custGeom>
              <a:avLst/>
              <a:gdLst>
                <a:gd name="T0" fmla="*/ 79 w 283"/>
                <a:gd name="T1" fmla="*/ 213 h 220"/>
                <a:gd name="T2" fmla="*/ 260 w 283"/>
                <a:gd name="T3" fmla="*/ 95 h 220"/>
                <a:gd name="T4" fmla="*/ 267 w 283"/>
                <a:gd name="T5" fmla="*/ 32 h 220"/>
                <a:gd name="T6" fmla="*/ 205 w 283"/>
                <a:gd name="T7" fmla="*/ 16 h 220"/>
                <a:gd name="T8" fmla="*/ 24 w 283"/>
                <a:gd name="T9" fmla="*/ 134 h 220"/>
                <a:gd name="T10" fmla="*/ 16 w 283"/>
                <a:gd name="T11" fmla="*/ 205 h 220"/>
                <a:gd name="T12" fmla="*/ 55 w 283"/>
                <a:gd name="T13" fmla="*/ 220 h 220"/>
                <a:gd name="T14" fmla="*/ 79 w 283"/>
                <a:gd name="T15" fmla="*/ 21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20">
                  <a:moveTo>
                    <a:pt x="79" y="213"/>
                  </a:moveTo>
                  <a:cubicBezTo>
                    <a:pt x="260" y="95"/>
                    <a:pt x="260" y="95"/>
                    <a:pt x="260" y="95"/>
                  </a:cubicBezTo>
                  <a:cubicBezTo>
                    <a:pt x="275" y="79"/>
                    <a:pt x="283" y="55"/>
                    <a:pt x="267" y="32"/>
                  </a:cubicBezTo>
                  <a:cubicBezTo>
                    <a:pt x="252" y="8"/>
                    <a:pt x="228" y="0"/>
                    <a:pt x="205" y="16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0" y="150"/>
                    <a:pt x="0" y="181"/>
                    <a:pt x="16" y="205"/>
                  </a:cubicBezTo>
                  <a:cubicBezTo>
                    <a:pt x="24" y="213"/>
                    <a:pt x="39" y="220"/>
                    <a:pt x="55" y="220"/>
                  </a:cubicBezTo>
                  <a:cubicBezTo>
                    <a:pt x="63" y="220"/>
                    <a:pt x="71" y="220"/>
                    <a:pt x="79" y="213"/>
                  </a:cubicBezTo>
                  <a:close/>
                </a:path>
              </a:pathLst>
            </a:custGeom>
            <a:solidFill>
              <a:srgbClr val="FA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569ADA7-97E8-BF4A-BA0D-3E1E423B4C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9556">
            <a:off x="10205451" y="562627"/>
            <a:ext cx="1745947" cy="2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7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57918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0" y="358445"/>
            <a:ext cx="5492192" cy="3641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15" y="2512770"/>
            <a:ext cx="5158445" cy="3419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0" y="4396435"/>
            <a:ext cx="3429000" cy="228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30472" y="127612"/>
            <a:ext cx="4126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2400" dirty="0"/>
              <a:t>Mannequin-based simulation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365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30472" y="127612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2400" dirty="0"/>
              <a:t>Patient-based simulation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3" y="3021178"/>
            <a:ext cx="5026483" cy="338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6" y="358444"/>
            <a:ext cx="5523048" cy="36411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186" y="4525562"/>
            <a:ext cx="5346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400" dirty="0"/>
              <a:t>Reducing clinical error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400" dirty="0"/>
              <a:t>Improving the safety and quality of health care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91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BFDE37-FE8D-E34E-9357-AAA795C42E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  Teamwork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  Critical thinking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  Student satisfaction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84AAB6-0E7D-3641-A567-BAC8CFA5DA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/>
              <a:t>Evaluation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B9205C-9340-A24F-9552-E6B175AFF712}"/>
              </a:ext>
            </a:extLst>
          </p:cNvPr>
          <p:cNvSpPr/>
          <p:nvPr/>
        </p:nvSpPr>
        <p:spPr>
          <a:xfrm>
            <a:off x="6295354" y="51206"/>
            <a:ext cx="5896646" cy="76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B572A-E4A2-9A48-B001-95C07B3EEB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86" y="159411"/>
            <a:ext cx="5067886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BFDE37-FE8D-E34E-9357-AAA795C42E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84AAB6-0E7D-3641-A567-BAC8CFA5DA70}"/>
              </a:ext>
            </a:extLst>
          </p:cNvPr>
          <p:cNvSpPr txBox="1">
            <a:spLocks/>
          </p:cNvSpPr>
          <p:nvPr/>
        </p:nvSpPr>
        <p:spPr>
          <a:xfrm>
            <a:off x="911352" y="268923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sz="4800" dirty="0"/>
              <a:t>Virtual Simulation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99" y="2906573"/>
            <a:ext cx="3571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4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33"/>
            <a:ext cx="12192000" cy="48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2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9" y="721236"/>
            <a:ext cx="12171741" cy="56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0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615"/>
            <a:ext cx="12131339" cy="563652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979750">
            <a:off x="9908275" y="2142698"/>
            <a:ext cx="914400" cy="2129051"/>
          </a:xfrm>
          <a:prstGeom prst="downArrow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mal_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EA9"/>
      </a:accent1>
      <a:accent2>
        <a:srgbClr val="5B5151"/>
      </a:accent2>
      <a:accent3>
        <a:srgbClr val="557B83"/>
      </a:accent3>
      <a:accent4>
        <a:srgbClr val="9897A3"/>
      </a:accent4>
      <a:accent5>
        <a:srgbClr val="A3D5AB"/>
      </a:accent5>
      <a:accent6>
        <a:srgbClr val="E5EFC1"/>
      </a:accent6>
      <a:hlink>
        <a:srgbClr val="0563C1"/>
      </a:hlink>
      <a:folHlink>
        <a:srgbClr val="954F72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39699</TotalTime>
  <Words>263</Words>
  <Application>Microsoft Macintosh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Oswald</vt:lpstr>
      <vt:lpstr>Calibri</vt:lpstr>
      <vt:lpstr>Arial Black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Schlotter</dc:creator>
  <cp:lastModifiedBy>Janet Wong</cp:lastModifiedBy>
  <cp:revision>341</cp:revision>
  <dcterms:created xsi:type="dcterms:W3CDTF">2017-03-29T19:21:49Z</dcterms:created>
  <dcterms:modified xsi:type="dcterms:W3CDTF">2020-05-10T03:11:09Z</dcterms:modified>
</cp:coreProperties>
</file>